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-26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BECF0-2BAC-4000-BB80-151FFEAD255A}" type="datetimeFigureOut">
              <a:rPr lang="pl-PL" smtClean="0"/>
              <a:t>2011-09-28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D371A-CB6E-4005-A254-CEDD55C8DFAB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BECF0-2BAC-4000-BB80-151FFEAD255A}" type="datetimeFigureOut">
              <a:rPr lang="pl-PL" smtClean="0"/>
              <a:t>2011-09-28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D371A-CB6E-4005-A254-CEDD55C8DFAB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BECF0-2BAC-4000-BB80-151FFEAD255A}" type="datetimeFigureOut">
              <a:rPr lang="pl-PL" smtClean="0"/>
              <a:t>2011-09-28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D371A-CB6E-4005-A254-CEDD55C8DFAB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BECF0-2BAC-4000-BB80-151FFEAD255A}" type="datetimeFigureOut">
              <a:rPr lang="pl-PL" smtClean="0"/>
              <a:t>2011-09-28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D371A-CB6E-4005-A254-CEDD55C8DFAB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BECF0-2BAC-4000-BB80-151FFEAD255A}" type="datetimeFigureOut">
              <a:rPr lang="pl-PL" smtClean="0"/>
              <a:t>2011-09-28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D371A-CB6E-4005-A254-CEDD55C8DFAB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BECF0-2BAC-4000-BB80-151FFEAD255A}" type="datetimeFigureOut">
              <a:rPr lang="pl-PL" smtClean="0"/>
              <a:t>2011-09-28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D371A-CB6E-4005-A254-CEDD55C8DFAB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BECF0-2BAC-4000-BB80-151FFEAD255A}" type="datetimeFigureOut">
              <a:rPr lang="pl-PL" smtClean="0"/>
              <a:t>2011-09-28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D371A-CB6E-4005-A254-CEDD55C8DFAB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BECF0-2BAC-4000-BB80-151FFEAD255A}" type="datetimeFigureOut">
              <a:rPr lang="pl-PL" smtClean="0"/>
              <a:t>2011-09-28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D371A-CB6E-4005-A254-CEDD55C8DFAB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BECF0-2BAC-4000-BB80-151FFEAD255A}" type="datetimeFigureOut">
              <a:rPr lang="pl-PL" smtClean="0"/>
              <a:t>2011-09-28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D371A-CB6E-4005-A254-CEDD55C8DFAB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BECF0-2BAC-4000-BB80-151FFEAD255A}" type="datetimeFigureOut">
              <a:rPr lang="pl-PL" smtClean="0"/>
              <a:t>2011-09-28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D371A-CB6E-4005-A254-CEDD55C8DFAB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BECF0-2BAC-4000-BB80-151FFEAD255A}" type="datetimeFigureOut">
              <a:rPr lang="pl-PL" smtClean="0"/>
              <a:t>2011-09-28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D371A-CB6E-4005-A254-CEDD55C8DFAB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lumMod val="25000"/>
              </a:schemeClr>
            </a:gs>
            <a:gs pos="64999">
              <a:srgbClr val="F0EBD5"/>
            </a:gs>
            <a:gs pos="100000">
              <a:srgbClr val="D1C39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6BECF0-2BAC-4000-BB80-151FFEAD255A}" type="datetimeFigureOut">
              <a:rPr lang="pl-PL" smtClean="0"/>
              <a:t>2011-09-28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5D371A-CB6E-4005-A254-CEDD55C8DFAB}" type="slidenum">
              <a:rPr lang="pl-PL" smtClean="0"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/>
          <p:cNvSpPr/>
          <p:nvPr/>
        </p:nvSpPr>
        <p:spPr>
          <a:xfrm>
            <a:off x="0" y="2348880"/>
            <a:ext cx="9426967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l-PL" sz="6000" b="0" cap="none" spc="0" dirty="0" smtClean="0">
                <a:ln w="18415" cmpd="sng">
                  <a:solidFill>
                    <a:schemeClr val="bg2">
                      <a:lumMod val="50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dobe Caslon Pro" pitchFamily="18" charset="0"/>
              </a:rPr>
              <a:t>BRONISŁAW MALINOWSKI</a:t>
            </a:r>
            <a:endParaRPr lang="pl-PL" sz="6000" b="0" cap="none" spc="0" dirty="0">
              <a:ln w="18415" cmpd="sng">
                <a:solidFill>
                  <a:schemeClr val="bg2">
                    <a:lumMod val="50000"/>
                  </a:schemeClr>
                </a:solidFill>
                <a:prstDash val="solid"/>
              </a:ln>
              <a:solidFill>
                <a:schemeClr val="bg2">
                  <a:lumMod val="5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dobe Caslon Pro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5940152" y="2852936"/>
            <a:ext cx="288032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b="1" dirty="0">
                <a:ln>
                  <a:solidFill>
                    <a:schemeClr val="bg2">
                      <a:lumMod val="2500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Adobe Caslon Pro" pitchFamily="18" charset="0"/>
              </a:rPr>
              <a:t>Bronisław Malinowski</a:t>
            </a:r>
            <a:r>
              <a:rPr lang="pl-PL" dirty="0">
                <a:ln>
                  <a:solidFill>
                    <a:schemeClr val="bg2">
                      <a:lumMod val="2500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Adobe Caslon Pro" pitchFamily="18" charset="0"/>
              </a:rPr>
              <a:t> (ur. 4 czerwca 1951 w Nowem n. Wisłą, zm. 27 września 1981 </a:t>
            </a:r>
            <a:r>
              <a:rPr lang="pl-PL" dirty="0" smtClean="0">
                <a:ln>
                  <a:solidFill>
                    <a:schemeClr val="bg2">
                      <a:lumMod val="2500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Adobe Caslon Pro" pitchFamily="18" charset="0"/>
              </a:rPr>
              <a:t>w Grudziądzu </a:t>
            </a:r>
            <a:r>
              <a:rPr lang="pl-PL" dirty="0">
                <a:ln>
                  <a:solidFill>
                    <a:schemeClr val="bg2">
                      <a:lumMod val="2500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Adobe Caslon Pro" pitchFamily="18" charset="0"/>
              </a:rPr>
              <a:t>– polski lekkoatleta biegacz.</a:t>
            </a:r>
          </a:p>
        </p:txBody>
      </p:sp>
      <p:pic>
        <p:nvPicPr>
          <p:cNvPr id="1028" name="Picture 4" descr="http://www.maraton.net.pl/malinowsk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620688"/>
            <a:ext cx="5184223" cy="57369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lumMod val="25000"/>
              </a:schemeClr>
            </a:gs>
            <a:gs pos="64999">
              <a:srgbClr val="F0EBD5"/>
            </a:gs>
            <a:gs pos="100000">
              <a:srgbClr val="D1C39F"/>
            </a:gs>
          </a:gsLst>
          <a:lin ang="21594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3923928" y="1916832"/>
            <a:ext cx="446449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dirty="0" smtClean="0">
                <a:ln>
                  <a:solidFill>
                    <a:schemeClr val="bg2">
                      <a:lumMod val="2500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Adobe Caslon Pro" pitchFamily="18" charset="0"/>
              </a:rPr>
              <a:t>Życiorys</a:t>
            </a:r>
            <a:endParaRPr lang="pl-PL" dirty="0">
              <a:ln>
                <a:solidFill>
                  <a:schemeClr val="bg2">
                    <a:lumMod val="2500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Adobe Caslon Pro" pitchFamily="18" charset="0"/>
            </a:endParaRPr>
          </a:p>
          <a:p>
            <a:pPr algn="ctr"/>
            <a:r>
              <a:rPr lang="pl-PL" dirty="0">
                <a:ln>
                  <a:solidFill>
                    <a:schemeClr val="bg2">
                      <a:lumMod val="2500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Adobe Caslon Pro" pitchFamily="18" charset="0"/>
              </a:rPr>
              <a:t>Od 1958 uczęszczał do szkół w Buśni i Warlubiu. W 1968 rozpoczął naukę w ZSZ w Grudziądzu i jeszcze w tym samym roku przeniósł się do wieczorowego Samochodowego Technikum Mechanicznego w Grudziądzu, które ukończył w 1971. W 1968 rozpoczął również treningi w GKS "Olimpia" w Grudziądzu, a w 1977 uzyskał tytuł absolwenta AWF w Poznaniu. Zginął w wypadku samochodowym na moście w Grudziądzu. Most ten obecnie nosi jego imię.</a:t>
            </a:r>
          </a:p>
        </p:txBody>
      </p:sp>
      <p:pic>
        <p:nvPicPr>
          <p:cNvPr id="15362" name="Picture 2" descr="http://www.zss-boguszow-gorce.eu/galeria/Malinowski/Malinowski_Bronislaw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484784"/>
            <a:ext cx="3024336" cy="400724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lumMod val="25000"/>
              </a:schemeClr>
            </a:gs>
            <a:gs pos="64999">
              <a:srgbClr val="F0EBD5"/>
            </a:gs>
            <a:gs pos="100000">
              <a:srgbClr val="D1C39F"/>
            </a:gs>
          </a:gsLst>
          <a:lin ang="11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467544" y="692696"/>
            <a:ext cx="3744416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dirty="0" smtClean="0">
                <a:ln>
                  <a:solidFill>
                    <a:schemeClr val="bg2">
                      <a:lumMod val="2500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Adobe Caslon Pro" pitchFamily="18" charset="0"/>
              </a:rPr>
              <a:t>Osiągnięcia</a:t>
            </a:r>
            <a:endParaRPr lang="pl-PL" dirty="0">
              <a:ln>
                <a:solidFill>
                  <a:schemeClr val="bg2">
                    <a:lumMod val="2500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Adobe Caslon Pro" pitchFamily="18" charset="0"/>
            </a:endParaRPr>
          </a:p>
          <a:p>
            <a:r>
              <a:rPr lang="pl-PL" dirty="0">
                <a:ln>
                  <a:solidFill>
                    <a:schemeClr val="bg2">
                      <a:lumMod val="2500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Adobe Caslon Pro" pitchFamily="18" charset="0"/>
              </a:rPr>
              <a:t>Mistrz (1980 – Moskwa) i wicemistrz (1976 – Montreal) olimpijski, zdobywca czwartego miejsca na igrzyskach w Monachium 1972 w biegu na 3000 m z przeszkodami, </a:t>
            </a:r>
            <a:r>
              <a:rPr lang="pl-PL" dirty="0" smtClean="0">
                <a:ln>
                  <a:solidFill>
                    <a:schemeClr val="bg2">
                      <a:lumMod val="2500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Adobe Caslon Pro" pitchFamily="18" charset="0"/>
              </a:rPr>
              <a:t>dwukrotny mistrz </a:t>
            </a:r>
            <a:r>
              <a:rPr lang="pl-PL" dirty="0">
                <a:ln>
                  <a:solidFill>
                    <a:schemeClr val="bg2">
                      <a:lumMod val="2500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Adobe Caslon Pro" pitchFamily="18" charset="0"/>
              </a:rPr>
              <a:t>Europy (1974 – Rzym i 1978 – Praga) na tym dystansie. 10-krotny mistrz Polski; 23 razy reprezentował Polskę w meczach międzynarodowych. 10 sierpnia 1972 wyrównał rekord Europy podczas mityngu w Warszawie na dystansie 3000 m z przeszkodami (8:22,2 s). Był również wicemistrzem świata w biegach przełajowych. Do dziś do niego należą rekordy Polski na dystansach: 3000 m, 5000 m, 1 milę, 2 mile oraz 3000 m z przeszkodami.</a:t>
            </a:r>
          </a:p>
        </p:txBody>
      </p:sp>
      <p:pic>
        <p:nvPicPr>
          <p:cNvPr id="16386" name="Picture 2" descr="http://supergigant.blox.pl/resource/Malinowski_Bronisla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8024" y="836712"/>
            <a:ext cx="3810000" cy="51435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1000">
              <a:schemeClr val="bg2">
                <a:lumMod val="25000"/>
              </a:schemeClr>
            </a:gs>
            <a:gs pos="64999">
              <a:srgbClr val="F0EBD5"/>
            </a:gs>
            <a:gs pos="100000">
              <a:srgbClr val="D1C39F"/>
            </a:gs>
          </a:gsLst>
          <a:lin ang="108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0" y="0"/>
            <a:ext cx="4644008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600" dirty="0" smtClean="0">
                <a:ln>
                  <a:solidFill>
                    <a:schemeClr val="bg2">
                      <a:lumMod val="2500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Adobe Caslon Pro" pitchFamily="18" charset="0"/>
              </a:rPr>
              <a:t>Pośmiertnie</a:t>
            </a:r>
            <a:endParaRPr lang="pl-PL" sz="1600" dirty="0">
              <a:ln>
                <a:solidFill>
                  <a:schemeClr val="bg2">
                    <a:lumMod val="2500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Adobe Caslon Pro" pitchFamily="18" charset="0"/>
            </a:endParaRPr>
          </a:p>
          <a:p>
            <a:r>
              <a:rPr lang="pl-PL" sz="1600" dirty="0">
                <a:ln>
                  <a:solidFill>
                    <a:schemeClr val="bg2">
                      <a:lumMod val="2500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Adobe Caslon Pro" pitchFamily="18" charset="0"/>
              </a:rPr>
              <a:t>Po śmierci został wyróżniony nagrodą Fair Play, medalem za zasługi dla miasta </a:t>
            </a:r>
            <a:r>
              <a:rPr lang="pl-PL" sz="1600" dirty="0" err="1">
                <a:ln>
                  <a:solidFill>
                    <a:schemeClr val="bg2">
                      <a:lumMod val="2500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Adobe Caslon Pro" pitchFamily="18" charset="0"/>
              </a:rPr>
              <a:t>Grudziądza,Złotymi</a:t>
            </a:r>
            <a:r>
              <a:rPr lang="pl-PL" sz="1600" dirty="0">
                <a:ln>
                  <a:solidFill>
                    <a:schemeClr val="bg2">
                      <a:lumMod val="2500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Adobe Caslon Pro" pitchFamily="18" charset="0"/>
              </a:rPr>
              <a:t> Kolcami, tytułem Honorowego Mistrza Sportu, Krzyżem Kawalerskim Orderu Odrodzenia Polski. 18 września 1996 Rada Miejska w Grudziądzu nadała Bronisławowi Malinowskiemu tytuł Honorowego Obywatela Miasta Grudziądza. Jego imię nosi most w Grudziądzu, istnieje również Klub Szkół im. Bronisława Malinowskiego w całej Polsce. Jest patronem: Zespołu Szkół Publicznych w Osinie, Zespołu Szkół Ogólnokształcących nr 3 w Grudziądzu, Szkoły Podstawowej nr 47 w Bydgoszczy, Szkoły Podstawowej nr 12 w Tczewie, zespołu szkół samorządowych nr 2 w Boguszowie-Gorcach, Szkoły Podstawowej w Warlubiu, Zespołu Szkół w Bystrzycy k. Oławy, Szkoły Podstawowej nr 3 w Ścinawie (woj. dolnośląskie), Szkoły Podstawowej nr 3 w Działdowie, Szkoły Podstawowej nr 7 w Grudziądzu, Szkoły Podstawowej Nr 107 w Warszawie oraz Szkoły Podstawowej nr 1 w Woli k. Pszczyny. Od 1982 organizowane są biegi uliczne jego imienia. W latach 1982-2003 organizowano w </a:t>
            </a:r>
            <a:r>
              <a:rPr lang="pl-PL" sz="1600" dirty="0" err="1">
                <a:ln>
                  <a:solidFill>
                    <a:schemeClr val="bg2">
                      <a:lumMod val="2500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Adobe Caslon Pro" pitchFamily="18" charset="0"/>
              </a:rPr>
              <a:t>GrudziądzuMemoriał</a:t>
            </a:r>
            <a:r>
              <a:rPr lang="pl-PL" sz="1600" dirty="0">
                <a:ln>
                  <a:solidFill>
                    <a:schemeClr val="bg2">
                      <a:lumMod val="2500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Adobe Caslon Pro" pitchFamily="18" charset="0"/>
              </a:rPr>
              <a:t> Bronisława Malinowskiego.</a:t>
            </a:r>
          </a:p>
          <a:p>
            <a:r>
              <a:rPr lang="pl-PL" sz="1600" dirty="0">
                <a:ln>
                  <a:solidFill>
                    <a:schemeClr val="bg2">
                      <a:lumMod val="2500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latin typeface="Adobe Caslon Pro" pitchFamily="18" charset="0"/>
              </a:rPr>
              <a:t>Jego starszy brat, również lekkoatleta, Robert Malinowski, został wybrany w 2006 na prezydenta Grudziądza.</a:t>
            </a:r>
          </a:p>
        </p:txBody>
      </p:sp>
      <p:pic>
        <p:nvPicPr>
          <p:cNvPr id="17410" name="Picture 2" descr="Plik:BronekMalinowsk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57750" y="0"/>
            <a:ext cx="4286250" cy="5715000"/>
          </a:xfrm>
          <a:prstGeom prst="rect">
            <a:avLst/>
          </a:prstGeom>
          <a:noFill/>
        </p:spPr>
      </p:pic>
      <p:sp>
        <p:nvSpPr>
          <p:cNvPr id="4" name="Prostokąt 3"/>
          <p:cNvSpPr/>
          <p:nvPr/>
        </p:nvSpPr>
        <p:spPr>
          <a:xfrm>
            <a:off x="5868144" y="5805264"/>
            <a:ext cx="305983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dirty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bg2">
                    <a:lumMod val="75000"/>
                  </a:schemeClr>
                </a:solidFill>
              </a:rPr>
              <a:t>Pomnik Bronisława Malinowskiego w Grudziądzu przed Stadionem Centralnym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4" grpId="0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1475656" y="908720"/>
            <a:ext cx="6174432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3200" dirty="0">
                <a:ln>
                  <a:solidFill>
                    <a:schemeClr val="bg2">
                      <a:lumMod val="25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</a:rPr>
              <a:t>Rekordy </a:t>
            </a:r>
            <a:r>
              <a:rPr lang="pl-PL" sz="3200" dirty="0" smtClean="0">
                <a:ln>
                  <a:solidFill>
                    <a:schemeClr val="bg2">
                      <a:lumMod val="25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</a:rPr>
              <a:t>życiowe</a:t>
            </a:r>
          </a:p>
          <a:p>
            <a:endParaRPr lang="pl-PL" dirty="0">
              <a:ln>
                <a:solidFill>
                  <a:schemeClr val="bg2">
                    <a:lumMod val="25000"/>
                  </a:schemeClr>
                </a:solidFill>
              </a:ln>
              <a:solidFill>
                <a:schemeClr val="bg2">
                  <a:lumMod val="25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pl-PL" dirty="0">
                <a:ln>
                  <a:solidFill>
                    <a:schemeClr val="bg2">
                      <a:lumMod val="25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</a:rPr>
              <a:t>bieg na 800 m - 1:49,8 s. (4 września 1976, Warszawa)</a:t>
            </a:r>
          </a:p>
          <a:p>
            <a:pPr>
              <a:buFont typeface="Arial" pitchFamily="34" charset="0"/>
              <a:buChar char="•"/>
            </a:pPr>
            <a:r>
              <a:rPr lang="pl-PL" dirty="0">
                <a:ln>
                  <a:solidFill>
                    <a:schemeClr val="bg2">
                      <a:lumMod val="25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</a:rPr>
              <a:t>bieg na 1000 m - 2:22,11 s. (1 czerwca 1979, Warszawa)</a:t>
            </a:r>
          </a:p>
          <a:p>
            <a:pPr>
              <a:buFont typeface="Arial" pitchFamily="34" charset="0"/>
              <a:buChar char="•"/>
            </a:pPr>
            <a:r>
              <a:rPr lang="pl-PL" dirty="0">
                <a:ln>
                  <a:solidFill>
                    <a:schemeClr val="bg2">
                      <a:lumMod val="25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</a:rPr>
              <a:t>bieg na 1500 m - 3:37,42 s. (13 sierpnia 1978, Warszawa) - 8. wynik w historii polskiej lekkoatletyki</a:t>
            </a:r>
          </a:p>
          <a:p>
            <a:pPr>
              <a:buFont typeface="Arial" pitchFamily="34" charset="0"/>
              <a:buChar char="•"/>
            </a:pPr>
            <a:r>
              <a:rPr lang="pl-PL" dirty="0">
                <a:ln>
                  <a:solidFill>
                    <a:schemeClr val="bg2">
                      <a:lumMod val="25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</a:rPr>
              <a:t>bieg na 1 milę - 3:55,40 s. (1976) - rekord Polski</a:t>
            </a:r>
          </a:p>
          <a:p>
            <a:pPr>
              <a:buFont typeface="Arial" pitchFamily="34" charset="0"/>
              <a:buChar char="•"/>
            </a:pPr>
            <a:r>
              <a:rPr lang="pl-PL" dirty="0">
                <a:ln>
                  <a:solidFill>
                    <a:schemeClr val="bg2">
                      <a:lumMod val="25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</a:rPr>
              <a:t>bieg na 2000 m - 5:02,6 s. (1976)</a:t>
            </a:r>
          </a:p>
          <a:p>
            <a:pPr>
              <a:buFont typeface="Arial" pitchFamily="34" charset="0"/>
              <a:buChar char="•"/>
            </a:pPr>
            <a:r>
              <a:rPr lang="pl-PL" dirty="0">
                <a:ln>
                  <a:solidFill>
                    <a:schemeClr val="bg2">
                      <a:lumMod val="25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</a:rPr>
              <a:t>bieg na 3000 m - 7:42,4 s. (4 czerwca 1974, </a:t>
            </a:r>
            <a:r>
              <a:rPr lang="pl-PL" dirty="0" smtClean="0">
                <a:ln>
                  <a:solidFill>
                    <a:schemeClr val="bg2">
                      <a:lumMod val="25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</a:rPr>
              <a:t>Oslo</a:t>
            </a:r>
            <a:r>
              <a:rPr lang="pl-PL" dirty="0">
                <a:ln>
                  <a:solidFill>
                    <a:schemeClr val="bg2">
                      <a:lumMod val="25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</a:rPr>
              <a:t>) - rekord Polski</a:t>
            </a:r>
          </a:p>
          <a:p>
            <a:pPr>
              <a:buFont typeface="Arial" pitchFamily="34" charset="0"/>
              <a:buChar char="•"/>
            </a:pPr>
            <a:r>
              <a:rPr lang="pl-PL" dirty="0">
                <a:ln>
                  <a:solidFill>
                    <a:schemeClr val="bg2">
                      <a:lumMod val="25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</a:rPr>
              <a:t>bieg na 2 mile - 8:17,8 s. (21 sierpnia 1974, Grudziądz) - najlepszy wynik w historii polskiej lekkoatletyki</a:t>
            </a:r>
          </a:p>
          <a:p>
            <a:pPr>
              <a:buFont typeface="Arial" pitchFamily="34" charset="0"/>
              <a:buChar char="•"/>
            </a:pPr>
            <a:r>
              <a:rPr lang="pl-PL" dirty="0">
                <a:ln>
                  <a:solidFill>
                    <a:schemeClr val="bg2">
                      <a:lumMod val="25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</a:rPr>
              <a:t>bieg na 5000 m - 13:17,69 s. (5 lipca 1976, Sztokholm) - najlepszy wynik w historii polskiej lekkoatletyki</a:t>
            </a:r>
          </a:p>
          <a:p>
            <a:pPr>
              <a:buFont typeface="Arial" pitchFamily="34" charset="0"/>
              <a:buChar char="•"/>
            </a:pPr>
            <a:r>
              <a:rPr lang="pl-PL" dirty="0">
                <a:ln>
                  <a:solidFill>
                    <a:schemeClr val="bg2">
                      <a:lumMod val="25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</a:rPr>
              <a:t>bieg na 10000 m - 28:25,19 s. (13 lipca 1974, Augsburg) - 7. wynik w historii polskiej lekkoatletyki</a:t>
            </a:r>
          </a:p>
          <a:p>
            <a:pPr>
              <a:buFont typeface="Arial" pitchFamily="34" charset="0"/>
              <a:buChar char="•"/>
            </a:pPr>
            <a:r>
              <a:rPr lang="pl-PL" dirty="0">
                <a:ln>
                  <a:solidFill>
                    <a:schemeClr val="bg2">
                      <a:lumMod val="25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</a:rPr>
              <a:t>bieg na 3000 m z przeszkodami - 8:09,11 s. (28 lipca 1976, Montreal) - </a:t>
            </a:r>
            <a:r>
              <a:rPr lang="pl-PL" u="sng" dirty="0">
                <a:ln>
                  <a:solidFill>
                    <a:schemeClr val="bg2">
                      <a:lumMod val="25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</a:rPr>
              <a:t>rekord Polski</a:t>
            </a:r>
            <a:endParaRPr lang="pl-PL" dirty="0">
              <a:ln>
                <a:solidFill>
                  <a:schemeClr val="bg2">
                    <a:lumMod val="25000"/>
                  </a:schemeClr>
                </a:solidFill>
              </a:ln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Plik:Grudziadz bridg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Prostokąt 2"/>
          <p:cNvSpPr/>
          <p:nvPr/>
        </p:nvSpPr>
        <p:spPr>
          <a:xfrm>
            <a:off x="2627784" y="6165304"/>
            <a:ext cx="77403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400" dirty="0">
                <a:solidFill>
                  <a:schemeClr val="bg1"/>
                </a:solidFill>
                <a:latin typeface="Adobe Caslon Pro" pitchFamily="18" charset="0"/>
              </a:rPr>
              <a:t>Most im. Bronisława Malinowskiego w Grudziądzu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65</Words>
  <Application>Microsoft Office PowerPoint</Application>
  <PresentationFormat>Pokaz na ekranie (4:3)</PresentationFormat>
  <Paragraphs>23</Paragraphs>
  <Slides>7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7</vt:i4>
      </vt:variant>
    </vt:vector>
  </HeadingPairs>
  <TitlesOfParts>
    <vt:vector size="8" baseType="lpstr">
      <vt:lpstr>Motyw pakietu Office</vt:lpstr>
      <vt:lpstr>Slajd 1</vt:lpstr>
      <vt:lpstr>Slajd 2</vt:lpstr>
      <vt:lpstr>Slajd 3</vt:lpstr>
      <vt:lpstr>Slajd 4</vt:lpstr>
      <vt:lpstr>Slajd 5</vt:lpstr>
      <vt:lpstr>Slajd 6</vt:lpstr>
      <vt:lpstr>Slajd 7</vt:lpstr>
    </vt:vector>
  </TitlesOfParts>
  <Company>dom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ewelina</dc:creator>
  <cp:lastModifiedBy>ewelina</cp:lastModifiedBy>
  <cp:revision>5</cp:revision>
  <dcterms:created xsi:type="dcterms:W3CDTF">2011-09-28T17:03:38Z</dcterms:created>
  <dcterms:modified xsi:type="dcterms:W3CDTF">2011-09-28T17:45:22Z</dcterms:modified>
</cp:coreProperties>
</file>