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1" r:id="rId33"/>
    <p:sldId id="288" r:id="rId34"/>
    <p:sldId id="289" r:id="rId35"/>
    <p:sldId id="290" r:id="rId36"/>
    <p:sldId id="292" r:id="rId37"/>
    <p:sldId id="293" r:id="rId38"/>
    <p:sldId id="294" r:id="rId39"/>
    <p:sldId id="295" r:id="rId40"/>
    <p:sldId id="267" r:id="rId41"/>
    <p:sldId id="296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35416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40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925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495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108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058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16919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72513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069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4596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6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85B00C5D-2B8D-4768-9A01-F75E17A701A4}" type="datetimeFigureOut">
              <a:rPr lang="pl-PL" smtClean="0"/>
              <a:t>24.06.2020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88799027-AEC6-4E62-B16C-41F08FFC80F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09357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79029-0F5F-4263-AED4-E059B1AE6C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GALERIA PRAC PLASTYCZNYCH UCZNIÓW KLAS 4</a:t>
            </a:r>
            <a:r>
              <a:rPr lang="en-GB" sz="4000" dirty="0"/>
              <a:t> </a:t>
            </a:r>
            <a:r>
              <a:rPr lang="pl-PL" sz="4000" dirty="0"/>
              <a:t>-7 WYKONANYCH PODCZAS NAUCZANIA ZDALNEGO</a:t>
            </a:r>
          </a:p>
        </p:txBody>
      </p:sp>
    </p:spTree>
    <p:extLst>
      <p:ext uri="{BB962C8B-B14F-4D97-AF65-F5344CB8AC3E}">
        <p14:creationId xmlns:p14="http://schemas.microsoft.com/office/powerpoint/2010/main" val="2735411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3F324C3-E4B6-487A-8B01-E9861B81915B}"/>
              </a:ext>
            </a:extLst>
          </p:cNvPr>
          <p:cNvSpPr txBox="1"/>
          <p:nvPr/>
        </p:nvSpPr>
        <p:spPr>
          <a:xfrm>
            <a:off x="2191800" y="656949"/>
            <a:ext cx="74911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Z SUROWCÓW WTÓRNYCH</a:t>
            </a:r>
            <a:endParaRPr lang="pl-PL" sz="4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8558AF-59CA-4151-AF6C-221126104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839" y="1841968"/>
            <a:ext cx="3034972" cy="4154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3C9CFB-7952-4999-98F7-164FA5958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014" y="1841968"/>
            <a:ext cx="3019887" cy="4133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FCA20C-CB69-427C-904D-20D7C483A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99" y="1841968"/>
            <a:ext cx="3126537" cy="4225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91706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352D0B-3570-4DF1-AD27-AE3F2FAE9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639" y="1379044"/>
            <a:ext cx="3064293" cy="4099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F68096-4477-4979-B65E-E56BAF6DB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946" y="667946"/>
            <a:ext cx="3456107" cy="2469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79BDDA-F6B9-47CE-BDEF-79E3E32E5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46" y="3589681"/>
            <a:ext cx="3456107" cy="2600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23AED2-DE84-4B8B-B293-630934849B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547" y="1379044"/>
            <a:ext cx="3013814" cy="4022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4181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756907-FC1F-4F94-A2C3-6B36CA508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594" y="903977"/>
            <a:ext cx="3695700" cy="506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2AE889-E6D8-4F83-BDCA-48578A760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013" y="518488"/>
            <a:ext cx="2697769" cy="5821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6123FC-957A-4103-98C8-D62604439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480" y="895350"/>
            <a:ext cx="3696002" cy="5084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4039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DC9693-E0E0-4D54-BC9E-43A60BBD60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5519" y="1251752"/>
            <a:ext cx="3050959" cy="4067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745623-4021-4BBD-974C-789D8DBC6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865" y="1691197"/>
            <a:ext cx="3950562" cy="2962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E054C0-F2B2-4D61-8653-AB33015DF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4723" y="1184553"/>
            <a:ext cx="3151758" cy="4202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140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CAE5E-C477-4A6B-8193-826919C6C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188" y="1392193"/>
            <a:ext cx="3033766" cy="4049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391419-7096-49D7-926C-95A319861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478" y="1324191"/>
            <a:ext cx="3150334" cy="4209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BEB4AD-D1E7-456D-ADA5-60C711C25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834" y="974694"/>
            <a:ext cx="2753898" cy="4917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6858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000C-89F4-44A3-A58E-6EBF12631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942" y="509429"/>
            <a:ext cx="5138691" cy="1425903"/>
          </a:xfrm>
        </p:spPr>
        <p:txBody>
          <a:bodyPr>
            <a:normAutofit/>
          </a:bodyPr>
          <a:lstStyle/>
          <a:p>
            <a:r>
              <a:rPr lang="en-GB" sz="4400" dirty="0"/>
              <a:t>Z PLASTELINY</a:t>
            </a:r>
            <a:endParaRPr lang="pl-PL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FD2280-BE54-4ACC-A5AB-F57BA3511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60" y="1935332"/>
            <a:ext cx="5488222" cy="4110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5581EA-EEF1-4A00-8EBA-3D077BA18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103" y="1935332"/>
            <a:ext cx="5470237" cy="4110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0363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577D61-E4A1-4A44-8EEB-8E14A2713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18" y="1266246"/>
            <a:ext cx="2907749" cy="3887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DBA952-655F-451B-B36F-8552714B1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4045" y="1211285"/>
            <a:ext cx="3040047" cy="4018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E76418-CB25-4ADD-8A63-7210723D4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851" y="1529164"/>
            <a:ext cx="4567510" cy="3382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4051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9A42D2-96C2-48AB-B7F3-B395DA1CC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541" y="724174"/>
            <a:ext cx="3272060" cy="2459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76B89F-71BC-4912-88FC-FBB202236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662" y="3673982"/>
            <a:ext cx="3296939" cy="2459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33B793-3482-4281-85CE-BB88CD558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82" y="1253844"/>
            <a:ext cx="2960629" cy="3947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15CEB1-B0C3-4995-9AAC-C8087D6B7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31" y="1197149"/>
            <a:ext cx="3043487" cy="4098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6228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5A8049-B712-4164-91D6-93CAB00F6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020" y="1019393"/>
            <a:ext cx="3086975" cy="4120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7DD0B8-82FF-46B6-BD4C-72294F7D7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448" y="428348"/>
            <a:ext cx="3834468" cy="3141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D66953-1AD0-4638-A64E-0979C976C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504" y="3778465"/>
            <a:ext cx="4416356" cy="25801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F766FE-8913-4A76-BD82-35450E999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18" y="1178854"/>
            <a:ext cx="3057026" cy="3801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73339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38DAB-DA7E-4FC7-96A6-CB188A3AC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511" y="446000"/>
            <a:ext cx="6496975" cy="1257227"/>
          </a:xfrm>
        </p:spPr>
        <p:txBody>
          <a:bodyPr>
            <a:normAutofit/>
          </a:bodyPr>
          <a:lstStyle/>
          <a:p>
            <a:r>
              <a:rPr lang="pl-PL" sz="4400" dirty="0"/>
              <a:t>JAJKA WIELKANOCNE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8274EA-0CF8-4869-B442-958EB4BBA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94" y="1855433"/>
            <a:ext cx="2895978" cy="3927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64A236-77C1-4748-ACE0-3B9517EB1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025" y="1855432"/>
            <a:ext cx="2481948" cy="3927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E509FB-2C0C-42C5-AEC2-5804559DD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64" y="1855432"/>
            <a:ext cx="2706106" cy="3927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6295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D63EFC-37D5-464E-A27D-C1BB2403E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26" y="1414324"/>
            <a:ext cx="3087710" cy="402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451D39-D673-49F7-90D9-9CD1D147A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7118" y="1414324"/>
            <a:ext cx="3378056" cy="402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EA0F7C-A0D2-4113-A17A-07311FD83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566" y="1414324"/>
            <a:ext cx="3117601" cy="4029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0843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C159F9-FC86-4215-A9C7-5561F205B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896" y="1264599"/>
            <a:ext cx="3569516" cy="4328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7D2CFD-69C9-4E2F-84F8-0CFC44631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67" y="1264599"/>
            <a:ext cx="3529517" cy="4328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E83030-B3C7-4AE1-8F4B-0FB4A4983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424" y="1264599"/>
            <a:ext cx="3348383" cy="4328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9778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65F1AB-D2CF-49CC-AB24-B357A57C5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459" y="1447798"/>
            <a:ext cx="3525082" cy="4222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B0982F-BB5E-48B3-9EB5-704BF162C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88" y="1447799"/>
            <a:ext cx="3349393" cy="4222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0EC825-FB1B-4618-B029-F0D5AE679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6263" y="1447798"/>
            <a:ext cx="3068681" cy="4222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790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CE1289-4C4E-4245-9E2D-05F80B313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16" y="1130922"/>
            <a:ext cx="2753840" cy="4600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DDD504-A6D8-46CF-B16B-0D45AB0D9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669" y="1002921"/>
            <a:ext cx="2487497" cy="4852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AA1CCC-4791-450A-8564-7464047DC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037" y="562447"/>
            <a:ext cx="2647923" cy="1537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70D1D4-58AB-4AEE-A093-1966E2F15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2038" y="4684220"/>
            <a:ext cx="2647923" cy="1690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00583B-1C12-4C13-B377-7607C2FDF4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2037" y="2516841"/>
            <a:ext cx="2647922" cy="1824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79037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3B03AF-F806-42CF-B645-7134DDECF039}"/>
              </a:ext>
            </a:extLst>
          </p:cNvPr>
          <p:cNvSpPr txBox="1"/>
          <p:nvPr/>
        </p:nvSpPr>
        <p:spPr>
          <a:xfrm>
            <a:off x="2698812" y="585926"/>
            <a:ext cx="7008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/>
              <a:t>PAŁAC KLASYCYSTYCZNY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94B6EB-A3CD-4AC3-9601-09E2B7C5C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36" y="2098088"/>
            <a:ext cx="5196396" cy="3415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F177D4-254C-4294-B2DB-7E486C0F7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701" y="2066228"/>
            <a:ext cx="4924886" cy="347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24733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486E4E-4A41-4752-B1FD-DCA03E76C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14" y="1482300"/>
            <a:ext cx="5401882" cy="389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1E04D1-EE91-4236-9A85-BBEFF29E1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82300"/>
            <a:ext cx="5520754" cy="389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7695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0AF16-DA5E-436F-A717-798409C47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730" y="253180"/>
            <a:ext cx="2972540" cy="1159573"/>
          </a:xfrm>
        </p:spPr>
        <p:txBody>
          <a:bodyPr>
            <a:normAutofit/>
          </a:bodyPr>
          <a:lstStyle/>
          <a:p>
            <a:r>
              <a:rPr lang="pl-PL" sz="4400" dirty="0"/>
              <a:t>MAKIETY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873D7F-534D-401C-A565-87A3D1088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41" y="1392303"/>
            <a:ext cx="2772801" cy="4685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0FEA63-4E88-4EC7-A88D-670486EDF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004" y="1412753"/>
            <a:ext cx="3140413" cy="4627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695C7F-780A-4751-AEDF-9D0D5257E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423" y="1412753"/>
            <a:ext cx="2772801" cy="4627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0322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BB0615-5D8F-46EC-A51E-D20181728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22" y="936778"/>
            <a:ext cx="3292923" cy="4771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08E634-AF7E-44FA-B18F-F314942B8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081" y="936778"/>
            <a:ext cx="6846775" cy="4771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62818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4295DF-9327-4647-95FD-113E044E5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75" y="1493070"/>
            <a:ext cx="5196176" cy="3906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92FEB8-7415-43ED-9C60-4238B50CA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104" y="1493070"/>
            <a:ext cx="5335479" cy="3964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40136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7B9617-B1A3-4ACA-B3F2-BBE0A446E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220" y="1538010"/>
            <a:ext cx="3364637" cy="3371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911D03-472D-485C-BD09-E8E63F2D2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520" y="2555243"/>
            <a:ext cx="3364636" cy="3559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FB8B11-3932-428B-AE62-9870B3CF6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44" y="698283"/>
            <a:ext cx="2993452" cy="31990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5619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CD2121-F8DF-4D68-98E7-FEBEC2479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726" y="932154"/>
            <a:ext cx="4555817" cy="5206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7682FE-A69F-476F-B93F-DC671D4DE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532" y="932154"/>
            <a:ext cx="5105808" cy="5206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4735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A3393A-5FEB-40BE-9981-A365B5420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85" y="1760331"/>
            <a:ext cx="5501751" cy="4051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029AE1-962D-4344-B183-1994A9579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666" y="1760331"/>
            <a:ext cx="5570415" cy="4051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4B510-3EAA-4F35-908D-17B294805D1E}"/>
              </a:ext>
            </a:extLst>
          </p:cNvPr>
          <p:cNvSpPr txBox="1"/>
          <p:nvPr/>
        </p:nvSpPr>
        <p:spPr>
          <a:xfrm>
            <a:off x="2595146" y="532660"/>
            <a:ext cx="68643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/>
              <a:t>RYBY - WYDRAPYWANKA</a:t>
            </a:r>
          </a:p>
        </p:txBody>
      </p:sp>
    </p:spTree>
    <p:extLst>
      <p:ext uri="{BB962C8B-B14F-4D97-AF65-F5344CB8AC3E}">
        <p14:creationId xmlns:p14="http://schemas.microsoft.com/office/powerpoint/2010/main" val="2862612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B93F1D-B778-4D45-85A3-E5E3A1C7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052" y="3621337"/>
            <a:ext cx="3967162" cy="2685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3C15BD-CEB8-4AFF-9CBA-2F7C3BF50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" y="1175089"/>
            <a:ext cx="6422232" cy="4507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0E4DD-2AC9-4069-8C36-ECBA31A27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052" y="551466"/>
            <a:ext cx="3896098" cy="277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8471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075AC-DC9A-47B7-A16B-FD827A2BF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575" y="413994"/>
            <a:ext cx="2647950" cy="1176681"/>
          </a:xfrm>
        </p:spPr>
        <p:txBody>
          <a:bodyPr>
            <a:normAutofit/>
          </a:bodyPr>
          <a:lstStyle/>
          <a:p>
            <a:r>
              <a:rPr lang="pl-PL" sz="4400" dirty="0"/>
              <a:t>KWIATY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891626-B2E3-476A-BEBA-E0F52D59A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54" y="1763872"/>
            <a:ext cx="5286999" cy="3680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61315B-1D86-40CF-ACE3-4EDA7A217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49928"/>
            <a:ext cx="5607050" cy="3693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8623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8505FF-4200-425A-B3B7-00D935042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37" y="623887"/>
            <a:ext cx="3914775" cy="5610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104EE3-AFBE-4225-8ECB-B2448C5B1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50" y="1335358"/>
            <a:ext cx="6215063" cy="4358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9675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F454F-3F3E-45ED-A4CB-CF35E1C86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050" y="280644"/>
            <a:ext cx="2933700" cy="986181"/>
          </a:xfrm>
        </p:spPr>
        <p:txBody>
          <a:bodyPr>
            <a:normAutofit/>
          </a:bodyPr>
          <a:lstStyle/>
          <a:p>
            <a:r>
              <a:rPr lang="pl-PL" sz="4400" dirty="0"/>
              <a:t>OP-ART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1E62C3-2EBF-4CB4-B346-142AE0F17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64" y="1575179"/>
            <a:ext cx="5496336" cy="4161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FAE30A-519B-458B-86B3-8E952C181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944487" y="1126861"/>
            <a:ext cx="4208526" cy="5010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3232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8171A5-E043-4A50-9444-65FC78D43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918726"/>
            <a:ext cx="5143500" cy="5020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5E48B2-B459-4584-B285-FD9BAF6CE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539944" y="843988"/>
            <a:ext cx="4963646" cy="5064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56487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CC1095-7B2D-4681-A93E-FEEE6A250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28" y="870199"/>
            <a:ext cx="4644087" cy="46961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372F2F-50D2-416E-A721-A8EBEAE3E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587" y="935408"/>
            <a:ext cx="4644086" cy="4630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46278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1A7C80-2B57-4480-93E2-993EA90DB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95" y="602338"/>
            <a:ext cx="4035178" cy="5473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484FDA-E535-4049-AA43-05D50C09E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429148" y="448064"/>
            <a:ext cx="4191000" cy="5781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4430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DC388D-181A-46EB-8E5B-ED8D1EE8D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331" y="1565361"/>
            <a:ext cx="5361878" cy="3727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294B96-4AF1-4A10-9095-469AC6222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147" y="789904"/>
            <a:ext cx="3800687" cy="527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71174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4824C-A6A5-4BAD-A732-222C69C03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4490" y="473917"/>
            <a:ext cx="5209713" cy="1239472"/>
          </a:xfrm>
        </p:spPr>
        <p:txBody>
          <a:bodyPr>
            <a:normAutofit/>
          </a:bodyPr>
          <a:lstStyle/>
          <a:p>
            <a:r>
              <a:rPr lang="en-GB" sz="4400" dirty="0"/>
              <a:t>PTAK - MOZAIKA</a:t>
            </a:r>
            <a:endParaRPr lang="pl-PL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4AEED0-7E7F-4917-B4C0-3469AD7DF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49" y="2549963"/>
            <a:ext cx="3797166" cy="2699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8B6286-BCB3-4C92-9A6B-A26A8C493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2862" y="2478942"/>
            <a:ext cx="3676089" cy="2699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5DE0AC-A99F-42BD-8267-FD36BB70C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481" y="1986120"/>
            <a:ext cx="3185079" cy="3837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3415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6223F7-84FD-48E1-AC0A-8FBC14918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399" y="1148826"/>
            <a:ext cx="2420024" cy="3290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A4C2D2-10C1-469B-A63C-7C7F46767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17" y="2458727"/>
            <a:ext cx="2477246" cy="3221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E8B550-8996-40C3-B027-5E52F4989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259" y="2422779"/>
            <a:ext cx="2352417" cy="3293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0D047F-8353-4E67-BEE8-531B09E39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4557" y="1151634"/>
            <a:ext cx="2440343" cy="3293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36768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5DC64-C340-492C-B03A-C2454BED7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221" y="381740"/>
            <a:ext cx="4277557" cy="1074197"/>
          </a:xfrm>
        </p:spPr>
        <p:txBody>
          <a:bodyPr>
            <a:normAutofit fontScale="90000"/>
          </a:bodyPr>
          <a:lstStyle/>
          <a:p>
            <a:r>
              <a:rPr lang="en-GB" sz="3600" dirty="0"/>
              <a:t>WZORY TAPET - RYTM</a:t>
            </a:r>
            <a:endParaRPr lang="pl-PL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014104-9393-4296-B776-3CE5BF487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164" y="1493667"/>
            <a:ext cx="3153020" cy="4687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FE0A7E-8631-4949-955D-5343B00FE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84095" y="840094"/>
            <a:ext cx="4248150" cy="5781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12437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075568-06C2-490F-B165-E2159EF3A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143" y="909637"/>
            <a:ext cx="3619500" cy="5038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3FEA91-B30C-4D0F-90A7-A022CF8A6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950" y="821922"/>
            <a:ext cx="3644907" cy="5126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47227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53215-DEE3-4D38-B031-57A7D5D89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203" y="402899"/>
            <a:ext cx="2430420" cy="848854"/>
          </a:xfrm>
        </p:spPr>
        <p:txBody>
          <a:bodyPr>
            <a:normAutofit/>
          </a:bodyPr>
          <a:lstStyle/>
          <a:p>
            <a:r>
              <a:rPr lang="en-GB" sz="4400" dirty="0"/>
              <a:t>WITRA</a:t>
            </a:r>
            <a:r>
              <a:rPr lang="pl-PL" sz="4400" dirty="0"/>
              <a:t>ŻE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F15202-3F0A-44E7-B746-80119D7CF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90" y="1402672"/>
            <a:ext cx="3215237" cy="4742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7D955E-3D6A-4BB9-A187-9ED44F4D4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387" y="1402671"/>
            <a:ext cx="3296053" cy="4742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9C741C-DCFD-4E77-8F75-D2ECBBA70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3000" y="1402670"/>
            <a:ext cx="3215237" cy="4742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72471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4C8B23-C9F3-40E8-AB49-1B9D0A2C2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443" y="960052"/>
            <a:ext cx="3480599" cy="4937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FA4983-88D4-471C-B477-4D94D7844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71" y="960052"/>
            <a:ext cx="3445249" cy="4937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ACF223-04CC-491F-98BD-23D1A0D33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665" y="960052"/>
            <a:ext cx="3351186" cy="4937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6276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A6AF1-2992-41EA-B465-59B31492B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942" y="768763"/>
            <a:ext cx="3655287" cy="5320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2E6465-02A5-4199-9677-E5C0217CC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8079" y="1333869"/>
            <a:ext cx="5682973" cy="4190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533139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93E4FE-406F-42A5-8149-880912564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44" y="921058"/>
            <a:ext cx="3789087" cy="5015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C15335-A0D3-4DB5-B1E4-1F48517BA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802" y="921058"/>
            <a:ext cx="3875910" cy="5015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59663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54DB5-B5CC-414F-89FC-582414782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299" y="704737"/>
            <a:ext cx="2422124" cy="1124062"/>
          </a:xfrm>
        </p:spPr>
        <p:txBody>
          <a:bodyPr>
            <a:normAutofit/>
          </a:bodyPr>
          <a:lstStyle/>
          <a:p>
            <a:r>
              <a:rPr lang="en-GB" sz="4400" dirty="0"/>
              <a:t>KOLA</a:t>
            </a:r>
            <a:r>
              <a:rPr lang="pl-PL" sz="4400" dirty="0"/>
              <a:t>Ż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DC4A99-75F7-445E-ADA7-8500031CB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62" y="1633491"/>
            <a:ext cx="2937743" cy="3968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ECA527-41A5-4BB1-958E-7AC3C14DB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825" y="2380840"/>
            <a:ext cx="4169315" cy="2758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0F8E3C-A2A7-4210-BA9A-4E32222DB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033" y="1549108"/>
            <a:ext cx="3173505" cy="4185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05905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540046-C943-43CE-B01F-B4E64160E848}"/>
              </a:ext>
            </a:extLst>
          </p:cNvPr>
          <p:cNvSpPr txBox="1"/>
          <p:nvPr/>
        </p:nvSpPr>
        <p:spPr>
          <a:xfrm>
            <a:off x="8371642" y="5131294"/>
            <a:ext cx="26052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OPRACOWANIE : </a:t>
            </a:r>
          </a:p>
          <a:p>
            <a:r>
              <a:rPr lang="pl-PL" sz="2000" dirty="0"/>
              <a:t>RENATA KRAWCZYK</a:t>
            </a:r>
          </a:p>
        </p:txBody>
      </p:sp>
    </p:spTree>
    <p:extLst>
      <p:ext uri="{BB962C8B-B14F-4D97-AF65-F5344CB8AC3E}">
        <p14:creationId xmlns:p14="http://schemas.microsoft.com/office/powerpoint/2010/main" val="181667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185</TotalTime>
  <Words>42</Words>
  <Application>Microsoft Office PowerPoint</Application>
  <PresentationFormat>Widescreen</PresentationFormat>
  <Paragraphs>15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Century Gothic</vt:lpstr>
      <vt:lpstr>Savon</vt:lpstr>
      <vt:lpstr>GALERIA PRAC PLASTYCZNYCH UCZNIÓW KLAS 4 -7 WYKONANYCH PODCZAS NAUCZANIA ZDALNEGO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 PLASTELINY</vt:lpstr>
      <vt:lpstr>PowerPoint Presentation</vt:lpstr>
      <vt:lpstr>PowerPoint Presentation</vt:lpstr>
      <vt:lpstr>PowerPoint Presentation</vt:lpstr>
      <vt:lpstr>JAJKA WIELKANOCNE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MAKIETY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KWIATY</vt:lpstr>
      <vt:lpstr>PowerPoint Presentation</vt:lpstr>
      <vt:lpstr>OP-ART</vt:lpstr>
      <vt:lpstr>PowerPoint Presentation</vt:lpstr>
      <vt:lpstr>PowerPoint Presentation</vt:lpstr>
      <vt:lpstr>PowerPoint Presentation</vt:lpstr>
      <vt:lpstr>PowerPoint Presentation</vt:lpstr>
      <vt:lpstr>PTAK - MOZAIKA</vt:lpstr>
      <vt:lpstr>PowerPoint Presentation</vt:lpstr>
      <vt:lpstr>WZORY TAPET - RYTM</vt:lpstr>
      <vt:lpstr>PowerPoint Presentation</vt:lpstr>
      <vt:lpstr>WITRAŻE</vt:lpstr>
      <vt:lpstr>PowerPoint Presentation</vt:lpstr>
      <vt:lpstr>PowerPoint Presentation</vt:lpstr>
      <vt:lpstr>PowerPoint Presentation</vt:lpstr>
      <vt:lpstr>KOLAŻ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Krystian Krawczyk</dc:creator>
  <cp:lastModifiedBy>Krystian Krawczyk</cp:lastModifiedBy>
  <cp:revision>24</cp:revision>
  <dcterms:created xsi:type="dcterms:W3CDTF">2020-06-23T22:58:55Z</dcterms:created>
  <dcterms:modified xsi:type="dcterms:W3CDTF">2020-06-24T19:28:31Z</dcterms:modified>
</cp:coreProperties>
</file>