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68" r:id="rId2"/>
    <p:sldId id="256" r:id="rId3"/>
    <p:sldId id="257" r:id="rId4"/>
    <p:sldId id="258" r:id="rId5"/>
    <p:sldId id="261" r:id="rId6"/>
    <p:sldId id="259" r:id="rId7"/>
    <p:sldId id="260" r:id="rId8"/>
    <p:sldId id="262" r:id="rId9"/>
    <p:sldId id="263" r:id="rId10"/>
    <p:sldId id="264" r:id="rId11"/>
    <p:sldId id="265" r:id="rId12"/>
    <p:sldId id="266" r:id="rId13"/>
    <p:sldId id="267" r:id="rId14"/>
    <p:sldId id="269" r:id="rId15"/>
  </p:sldIdLst>
  <p:sldSz cx="9144000" cy="6858000" type="screen4x3"/>
  <p:notesSz cx="6858000" cy="9144000"/>
  <p:defaultTextStyle>
    <a:defPPr>
      <a:defRPr lang="sk-S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149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vnoramenný trojuholník 6"/>
          <p:cNvSpPr/>
          <p:nvPr/>
        </p:nvSpPr>
        <p:spPr>
          <a:xfrm rot="16200000">
            <a:off x="7554353" y="5254283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Nadpis 7"/>
          <p:cNvSpPr>
            <a:spLocks noGrp="1"/>
          </p:cNvSpPr>
          <p:nvPr>
            <p:ph type="ctrTitle"/>
          </p:nvPr>
        </p:nvSpPr>
        <p:spPr>
          <a:xfrm>
            <a:off x="540544" y="776288"/>
            <a:ext cx="8062912" cy="1470025"/>
          </a:xfrm>
        </p:spPr>
        <p:txBody>
          <a:bodyPr anchor="b">
            <a:normAutofit/>
          </a:bodyPr>
          <a:lstStyle>
            <a:lvl1pPr algn="r">
              <a:defRPr sz="4400"/>
            </a:lvl1pPr>
          </a:lstStyle>
          <a:p>
            <a:r>
              <a:rPr kumimoji="0" lang="sk-SK" smtClean="0"/>
              <a:t>Kliknite sem a upravte štýl predlohy nadpisov.</a:t>
            </a:r>
            <a:endParaRPr kumimoji="0" lang="en-US"/>
          </a:p>
        </p:txBody>
      </p:sp>
      <p:sp>
        <p:nvSpPr>
          <p:cNvPr id="9" name="Podnadpis 8"/>
          <p:cNvSpPr>
            <a:spLocks noGrp="1"/>
          </p:cNvSpPr>
          <p:nvPr>
            <p:ph type="subTitle" idx="1"/>
          </p:nvPr>
        </p:nvSpPr>
        <p:spPr>
          <a:xfrm>
            <a:off x="540544" y="2250280"/>
            <a:ext cx="8062912" cy="1752600"/>
          </a:xfrm>
        </p:spPr>
        <p:txBody>
          <a:bodyPr/>
          <a:lstStyle>
            <a:lvl1pPr marL="0" marR="36576" indent="0" algn="r">
              <a:spcBef>
                <a:spcPts val="0"/>
              </a:spcBef>
              <a:buNone/>
              <a:defRPr>
                <a:ln>
                  <a:solidFill>
                    <a:schemeClr val="bg2"/>
                  </a:solidFill>
                </a:ln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sk-SK" smtClean="0"/>
              <a:t>Kliknite sem a upravte štýl predlohy podnadpisov.</a:t>
            </a:r>
            <a:endParaRPr kumimoji="0" lang="en-US"/>
          </a:p>
        </p:txBody>
      </p:sp>
      <p:sp>
        <p:nvSpPr>
          <p:cNvPr id="28" name="Zástupný symbol dátumu 27"/>
          <p:cNvSpPr>
            <a:spLocks noGrp="1"/>
          </p:cNvSpPr>
          <p:nvPr>
            <p:ph type="dt" sz="half" idx="10"/>
          </p:nvPr>
        </p:nvSpPr>
        <p:spPr>
          <a:xfrm>
            <a:off x="1371600" y="6012656"/>
            <a:ext cx="5791200" cy="365125"/>
          </a:xfrm>
        </p:spPr>
        <p:txBody>
          <a:bodyPr tIns="0" bIns="0" anchor="t"/>
          <a:lstStyle>
            <a:lvl1pPr algn="r">
              <a:defRPr sz="1000"/>
            </a:lvl1pPr>
          </a:lstStyle>
          <a:p>
            <a:fld id="{B0C9BF14-6E0B-4208-B4E0-D6AC318EFDF2}" type="datetimeFigureOut">
              <a:rPr lang="sk-SK" smtClean="0"/>
              <a:pPr/>
              <a:t>31. 5. 2013</a:t>
            </a:fld>
            <a:endParaRPr lang="sk-SK"/>
          </a:p>
        </p:txBody>
      </p:sp>
      <p:sp>
        <p:nvSpPr>
          <p:cNvPr id="17" name="Zástupný symbol päty 16"/>
          <p:cNvSpPr>
            <a:spLocks noGrp="1"/>
          </p:cNvSpPr>
          <p:nvPr>
            <p:ph type="ftr" sz="quarter" idx="11"/>
          </p:nvPr>
        </p:nvSpPr>
        <p:spPr>
          <a:xfrm>
            <a:off x="1371600" y="5650704"/>
            <a:ext cx="5791200" cy="365125"/>
          </a:xfrm>
        </p:spPr>
        <p:txBody>
          <a:bodyPr tIns="0" bIns="0" anchor="b"/>
          <a:lstStyle>
            <a:lvl1pPr algn="r">
              <a:defRPr sz="1100"/>
            </a:lvl1pPr>
          </a:lstStyle>
          <a:p>
            <a:endParaRPr lang="sk-SK"/>
          </a:p>
        </p:txBody>
      </p:sp>
      <p:sp>
        <p:nvSpPr>
          <p:cNvPr id="29" name="Zástupný symbol čísla snímky 28"/>
          <p:cNvSpPr>
            <a:spLocks noGrp="1"/>
          </p:cNvSpPr>
          <p:nvPr>
            <p:ph type="sldNum" sz="quarter" idx="12"/>
          </p:nvPr>
        </p:nvSpPr>
        <p:spPr>
          <a:xfrm>
            <a:off x="8392247" y="5752307"/>
            <a:ext cx="502920" cy="365125"/>
          </a:xfrm>
        </p:spPr>
        <p:txBody>
          <a:bodyPr anchor="ctr"/>
          <a:lstStyle>
            <a:lvl1pPr algn="ctr">
              <a:defRPr sz="1300">
                <a:solidFill>
                  <a:srgbClr val="FFFFFF"/>
                </a:solidFill>
              </a:defRPr>
            </a:lvl1pPr>
          </a:lstStyle>
          <a:p>
            <a:fld id="{37ED61AA-6029-4EA1-A20F-17FB6A3A90BE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</p:spPr>
        <p:txBody>
          <a:bodyPr/>
          <a:lstStyle/>
          <a:p>
            <a:r>
              <a:rPr kumimoji="0" lang="sk-SK" smtClean="0"/>
              <a:t>Kliknite sem a upravte štýl predlohy nadpisov.</a:t>
            </a:r>
            <a:endParaRPr kumimoji="0" lang="en-US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457200" y="1882808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sk-SK" smtClean="0"/>
              <a:t>Kliknite sem a upravte štýly predlohy textu.</a:t>
            </a:r>
          </a:p>
          <a:p>
            <a:pPr lvl="1" eaLnBrk="1" latinLnBrk="0" hangingPunct="1"/>
            <a:r>
              <a:rPr lang="sk-SK" smtClean="0"/>
              <a:t>Druhá úroveň</a:t>
            </a:r>
          </a:p>
          <a:p>
            <a:pPr lvl="2" eaLnBrk="1" latinLnBrk="0" hangingPunct="1"/>
            <a:r>
              <a:rPr lang="sk-SK" smtClean="0"/>
              <a:t>Tretia úroveň</a:t>
            </a:r>
          </a:p>
          <a:p>
            <a:pPr lvl="3" eaLnBrk="1" latinLnBrk="0" hangingPunct="1"/>
            <a:r>
              <a:rPr lang="sk-SK" smtClean="0"/>
              <a:t>Štvrtá úroveň</a:t>
            </a:r>
          </a:p>
          <a:p>
            <a:pPr lvl="4" eaLnBrk="1" latinLnBrk="0" hangingPunct="1"/>
            <a:r>
              <a:rPr lang="sk-SK" smtClean="0"/>
              <a:t>Piata úroveň</a:t>
            </a:r>
            <a:endParaRPr kumimoji="0" lang="en-US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>
          <a:xfrm>
            <a:off x="4791456" y="6480048"/>
            <a:ext cx="2133600" cy="301752"/>
          </a:xfrm>
        </p:spPr>
        <p:txBody>
          <a:bodyPr/>
          <a:lstStyle/>
          <a:p>
            <a:fld id="{B0C9BF14-6E0B-4208-B4E0-D6AC318EFDF2}" type="datetimeFigureOut">
              <a:rPr lang="sk-SK" smtClean="0"/>
              <a:pPr/>
              <a:t>31. 5. 2013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0831"/>
          </a:xfrm>
        </p:spPr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ED61AA-6029-4EA1-A20F-17FB6A3A90BE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Hlavička sekcie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ravouhlý trojuholník 8"/>
          <p:cNvSpPr/>
          <p:nvPr/>
        </p:nvSpPr>
        <p:spPr>
          <a:xfrm flipV="1">
            <a:off x="7034" y="7034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ctr" defTabSz="914400" rtl="0" eaLnBrk="1" latinLnBrk="0" hangingPunct="1"/>
            <a:endParaRPr kumimoji="0"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Rovnoramenný trojuholník 7"/>
          <p:cNvSpPr/>
          <p:nvPr/>
        </p:nvSpPr>
        <p:spPr>
          <a:xfrm rot="5400000" flipV="1">
            <a:off x="7554353" y="309490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>
          <a:xfrm>
            <a:off x="6955632" y="6477000"/>
            <a:ext cx="2133600" cy="304800"/>
          </a:xfrm>
        </p:spPr>
        <p:txBody>
          <a:bodyPr/>
          <a:lstStyle/>
          <a:p>
            <a:fld id="{B0C9BF14-6E0B-4208-B4E0-D6AC318EFDF2}" type="datetimeFigureOut">
              <a:rPr lang="sk-SK" smtClean="0"/>
              <a:pPr/>
              <a:t>31. 5. 2013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>
          <a:xfrm>
            <a:off x="2619376" y="6480969"/>
            <a:ext cx="4260056" cy="300831"/>
          </a:xfrm>
        </p:spPr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>
          <a:xfrm>
            <a:off x="8451056" y="809624"/>
            <a:ext cx="502920" cy="300831"/>
          </a:xfrm>
        </p:spPr>
        <p:txBody>
          <a:bodyPr/>
          <a:lstStyle/>
          <a:p>
            <a:fld id="{37ED61AA-6029-4EA1-A20F-17FB6A3A90BE}" type="slidenum">
              <a:rPr lang="sk-SK" smtClean="0"/>
              <a:pPr/>
              <a:t>‹#›</a:t>
            </a:fld>
            <a:endParaRPr lang="sk-SK"/>
          </a:p>
        </p:txBody>
      </p:sp>
      <p:cxnSp>
        <p:nvCxnSpPr>
          <p:cNvPr id="11" name="Rovná spojnica 10"/>
          <p:cNvCxnSpPr/>
          <p:nvPr/>
        </p:nvCxnSpPr>
        <p:spPr>
          <a:xfrm rot="10800000">
            <a:off x="6468794" y="9381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Rovná spojnica 9"/>
          <p:cNvCxnSpPr/>
          <p:nvPr/>
        </p:nvCxnSpPr>
        <p:spPr>
          <a:xfrm flipV="1"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81000" y="271464"/>
            <a:ext cx="7239000" cy="1362075"/>
          </a:xfrm>
        </p:spPr>
        <p:txBody>
          <a:bodyPr anchor="ctr"/>
          <a:lstStyle>
            <a:lvl1pPr marL="0" algn="l">
              <a:buNone/>
              <a:defRPr sz="3600" b="1" cap="none" baseline="0"/>
            </a:lvl1pPr>
          </a:lstStyle>
          <a:p>
            <a:r>
              <a:rPr kumimoji="0" lang="sk-SK" smtClean="0"/>
              <a:t>Kliknite sem a upravte štýl predlohy nadpisov.</a:t>
            </a:r>
            <a:endParaRPr kumimoji="0" lang="en-US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381000" y="1633536"/>
            <a:ext cx="3886200" cy="2286000"/>
          </a:xfrm>
        </p:spPr>
        <p:txBody>
          <a:bodyPr anchor="t"/>
          <a:lstStyle>
            <a:lvl1pPr marL="54864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sk-SK" smtClean="0"/>
              <a:t>Kliknite sem a upravte štýly predlohy textu.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 algn="l">
              <a:defRPr/>
            </a:lvl1pPr>
          </a:lstStyle>
          <a:p>
            <a:r>
              <a:rPr kumimoji="0" lang="sk-SK" smtClean="0"/>
              <a:t>Kliknite sem a upravte štýl predlohy nadpisov.</a:t>
            </a:r>
            <a:endParaRPr kumimoji="0" lang="en-US"/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>
          <a:xfrm>
            <a:off x="457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sk-SK" smtClean="0"/>
              <a:t>Kliknite sem a upravte štýly predlohy textu.</a:t>
            </a:r>
          </a:p>
          <a:p>
            <a:pPr lvl="1" eaLnBrk="1" latinLnBrk="0" hangingPunct="1"/>
            <a:r>
              <a:rPr lang="sk-SK" smtClean="0"/>
              <a:t>Druhá úroveň</a:t>
            </a:r>
          </a:p>
          <a:p>
            <a:pPr lvl="2" eaLnBrk="1" latinLnBrk="0" hangingPunct="1"/>
            <a:r>
              <a:rPr lang="sk-SK" smtClean="0"/>
              <a:t>Tretia úroveň</a:t>
            </a:r>
          </a:p>
          <a:p>
            <a:pPr lvl="3" eaLnBrk="1" latinLnBrk="0" hangingPunct="1"/>
            <a:r>
              <a:rPr lang="sk-SK" smtClean="0"/>
              <a:t>Štvrtá úroveň</a:t>
            </a:r>
          </a:p>
          <a:p>
            <a:pPr lvl="4" eaLnBrk="1" latinLnBrk="0" hangingPunct="1"/>
            <a:r>
              <a:rPr lang="sk-SK" smtClean="0"/>
              <a:t>Piata úroveň</a:t>
            </a:r>
            <a:endParaRPr kumimoji="0" lang="en-US"/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4648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sk-SK" smtClean="0"/>
              <a:t>Kliknite sem a upravte štýly predlohy textu.</a:t>
            </a:r>
          </a:p>
          <a:p>
            <a:pPr lvl="1" eaLnBrk="1" latinLnBrk="0" hangingPunct="1"/>
            <a:r>
              <a:rPr lang="sk-SK" smtClean="0"/>
              <a:t>Druhá úroveň</a:t>
            </a:r>
          </a:p>
          <a:p>
            <a:pPr lvl="2" eaLnBrk="1" latinLnBrk="0" hangingPunct="1"/>
            <a:r>
              <a:rPr lang="sk-SK" smtClean="0"/>
              <a:t>Tretia úroveň</a:t>
            </a:r>
          </a:p>
          <a:p>
            <a:pPr lvl="3" eaLnBrk="1" latinLnBrk="0" hangingPunct="1"/>
            <a:r>
              <a:rPr lang="sk-SK" smtClean="0"/>
              <a:t>Štvrtá úroveň</a:t>
            </a:r>
          </a:p>
          <a:p>
            <a:pPr lvl="4" eaLnBrk="1" latinLnBrk="0" hangingPunct="1"/>
            <a:r>
              <a:rPr lang="sk-SK" smtClean="0"/>
              <a:t>Piata úroveň</a:t>
            </a:r>
            <a:endParaRPr kumimoji="0" lang="en-US"/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B0C9BF14-6E0B-4208-B4E0-D6AC318EFDF2}" type="datetimeFigureOut">
              <a:rPr lang="sk-SK" smtClean="0"/>
              <a:pPr/>
              <a:t>31. 5. 2013</a:t>
            </a:fld>
            <a:endParaRPr lang="sk-SK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1752"/>
          </a:xfrm>
        </p:spPr>
        <p:txBody>
          <a:bodyPr/>
          <a:lstStyle/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37ED61AA-6029-4EA1-A20F-17FB6A3A90BE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Porovnani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248198" y="290732"/>
            <a:ext cx="1066800" cy="6153912"/>
          </a:xfrm>
        </p:spPr>
        <p:txBody>
          <a:bodyPr vert="vert270" anchor="b"/>
          <a:lstStyle>
            <a:lvl1pPr marL="0" algn="ctr">
              <a:defRPr sz="3300" b="1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</a:defRPr>
            </a:lvl1pPr>
          </a:lstStyle>
          <a:p>
            <a:r>
              <a:rPr kumimoji="0" lang="sk-SK" smtClean="0"/>
              <a:t>Kliknite sem a upravte štýl predlohy nadpisov.</a:t>
            </a:r>
            <a:endParaRPr kumimoji="0" lang="en-US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1365006" y="290732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sk-SK" smtClean="0"/>
              <a:t>Kliknite sem a upravte štýly predlohy textu.</a:t>
            </a:r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3"/>
          </p:nvPr>
        </p:nvSpPr>
        <p:spPr>
          <a:xfrm>
            <a:off x="1365006" y="3427124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sk-SK" smtClean="0"/>
              <a:t>Kliknite sem a upravte štýly predlohy textu.</a:t>
            </a:r>
          </a:p>
        </p:txBody>
      </p:sp>
      <p:sp>
        <p:nvSpPr>
          <p:cNvPr id="5" name="Zástupný symbol obsahu 4"/>
          <p:cNvSpPr>
            <a:spLocks noGrp="1"/>
          </p:cNvSpPr>
          <p:nvPr>
            <p:ph sz="quarter" idx="2"/>
          </p:nvPr>
        </p:nvSpPr>
        <p:spPr>
          <a:xfrm>
            <a:off x="2022230" y="290732"/>
            <a:ext cx="6858000" cy="301752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 eaLnBrk="1" latinLnBrk="0" hangingPunct="1"/>
            <a:r>
              <a:rPr lang="sk-SK" smtClean="0"/>
              <a:t>Kliknite sem a upravte štýly predlohy textu.</a:t>
            </a:r>
          </a:p>
          <a:p>
            <a:pPr lvl="1" eaLnBrk="1" latinLnBrk="0" hangingPunct="1"/>
            <a:r>
              <a:rPr lang="sk-SK" smtClean="0"/>
              <a:t>Druhá úroveň</a:t>
            </a:r>
          </a:p>
          <a:p>
            <a:pPr lvl="2" eaLnBrk="1" latinLnBrk="0" hangingPunct="1"/>
            <a:r>
              <a:rPr lang="sk-SK" smtClean="0"/>
              <a:t>Tretia úroveň</a:t>
            </a:r>
          </a:p>
          <a:p>
            <a:pPr lvl="3" eaLnBrk="1" latinLnBrk="0" hangingPunct="1"/>
            <a:r>
              <a:rPr lang="sk-SK" smtClean="0"/>
              <a:t>Štvrtá úroveň</a:t>
            </a:r>
          </a:p>
          <a:p>
            <a:pPr lvl="4" eaLnBrk="1" latinLnBrk="0" hangingPunct="1"/>
            <a:r>
              <a:rPr lang="sk-SK" smtClean="0"/>
              <a:t>Piata úroveň</a:t>
            </a:r>
            <a:endParaRPr kumimoji="0" lang="en-US"/>
          </a:p>
        </p:txBody>
      </p:sp>
      <p:sp>
        <p:nvSpPr>
          <p:cNvPr id="6" name="Zástupný symbol obsahu 5"/>
          <p:cNvSpPr>
            <a:spLocks noGrp="1"/>
          </p:cNvSpPr>
          <p:nvPr>
            <p:ph sz="quarter" idx="4"/>
          </p:nvPr>
        </p:nvSpPr>
        <p:spPr>
          <a:xfrm>
            <a:off x="2022230" y="3427124"/>
            <a:ext cx="6858000" cy="30175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sk-SK" smtClean="0"/>
              <a:t>Kliknite sem a upravte štýly predlohy textu.</a:t>
            </a:r>
          </a:p>
          <a:p>
            <a:pPr lvl="1" eaLnBrk="1" latinLnBrk="0" hangingPunct="1"/>
            <a:r>
              <a:rPr lang="sk-SK" smtClean="0"/>
              <a:t>Druhá úroveň</a:t>
            </a:r>
          </a:p>
          <a:p>
            <a:pPr lvl="2" eaLnBrk="1" latinLnBrk="0" hangingPunct="1"/>
            <a:r>
              <a:rPr lang="sk-SK" smtClean="0"/>
              <a:t>Tretia úroveň</a:t>
            </a:r>
          </a:p>
          <a:p>
            <a:pPr lvl="3" eaLnBrk="1" latinLnBrk="0" hangingPunct="1"/>
            <a:r>
              <a:rPr lang="sk-SK" smtClean="0"/>
              <a:t>Štvrtá úroveň</a:t>
            </a:r>
          </a:p>
          <a:p>
            <a:pPr lvl="4" eaLnBrk="1" latinLnBrk="0" hangingPunct="1"/>
            <a:r>
              <a:rPr lang="sk-SK" smtClean="0"/>
              <a:t>Piata úroveň</a:t>
            </a:r>
            <a:endParaRPr kumimoji="0" lang="en-US"/>
          </a:p>
        </p:txBody>
      </p:sp>
      <p:sp>
        <p:nvSpPr>
          <p:cNvPr id="7" name="Zástupný symbol dátumu 6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0552" cy="301752"/>
          </a:xfrm>
        </p:spPr>
        <p:txBody>
          <a:bodyPr/>
          <a:lstStyle/>
          <a:p>
            <a:fld id="{B0C9BF14-6E0B-4208-B4E0-D6AC318EFDF2}" type="datetimeFigureOut">
              <a:rPr lang="sk-SK" smtClean="0"/>
              <a:pPr/>
              <a:t>31. 5. 2013</a:t>
            </a:fld>
            <a:endParaRPr lang="sk-SK"/>
          </a:p>
        </p:txBody>
      </p:sp>
      <p:sp>
        <p:nvSpPr>
          <p:cNvPr id="8" name="Zástupný symbol päty 7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1104" cy="301752"/>
          </a:xfrm>
        </p:spPr>
        <p:txBody>
          <a:bodyPr/>
          <a:lstStyle/>
          <a:p>
            <a:endParaRPr lang="sk-SK"/>
          </a:p>
        </p:txBody>
      </p:sp>
      <p:sp>
        <p:nvSpPr>
          <p:cNvPr id="9" name="Zástupný symbol čísla snímky 8"/>
          <p:cNvSpPr>
            <a:spLocks noGrp="1"/>
          </p:cNvSpPr>
          <p:nvPr>
            <p:ph type="sldNum" sz="quarter" idx="12"/>
          </p:nvPr>
        </p:nvSpPr>
        <p:spPr>
          <a:xfrm>
            <a:off x="7589520" y="6483096"/>
            <a:ext cx="502920" cy="301752"/>
          </a:xfrm>
        </p:spPr>
        <p:txBody>
          <a:bodyPr/>
          <a:lstStyle>
            <a:lvl1pPr algn="ctr">
              <a:defRPr/>
            </a:lvl1pPr>
          </a:lstStyle>
          <a:p>
            <a:fld id="{37ED61AA-6029-4EA1-A20F-17FB6A3A90BE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kumimoji="0" lang="sk-SK" smtClean="0"/>
              <a:t>Kliknite sem a upravte štýl predlohy nadpisov.</a:t>
            </a:r>
            <a:endParaRPr kumimoji="0" lang="en-US"/>
          </a:p>
        </p:txBody>
      </p:sp>
      <p:sp>
        <p:nvSpPr>
          <p:cNvPr id="3" name="Zástupný symbol dátum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C9BF14-6E0B-4208-B4E0-D6AC318EFDF2}" type="datetimeFigureOut">
              <a:rPr lang="sk-SK" smtClean="0"/>
              <a:pPr/>
              <a:t>31. 5. 2013</a:t>
            </a:fld>
            <a:endParaRPr lang="sk-SK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ED61AA-6029-4EA1-A20F-17FB6A3A90BE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dátumu 1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B0C9BF14-6E0B-4208-B4E0-D6AC318EFDF2}" type="datetimeFigureOut">
              <a:rPr lang="sk-SK" smtClean="0"/>
              <a:pPr/>
              <a:t>31. 5. 2013</a:t>
            </a:fld>
            <a:endParaRPr lang="sk-SK"/>
          </a:p>
        </p:txBody>
      </p:sp>
      <p:sp>
        <p:nvSpPr>
          <p:cNvPr id="3" name="Zástupný symbol päty 2"/>
          <p:cNvSpPr>
            <a:spLocks noGrp="1"/>
          </p:cNvSpPr>
          <p:nvPr>
            <p:ph type="ftr" sz="quarter" idx="11"/>
          </p:nvPr>
        </p:nvSpPr>
        <p:spPr>
          <a:xfrm>
            <a:off x="457200" y="6481890"/>
            <a:ext cx="4260056" cy="300831"/>
          </a:xfrm>
        </p:spPr>
        <p:txBody>
          <a:bodyPr/>
          <a:lstStyle/>
          <a:p>
            <a:endParaRPr lang="sk-SK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37ED61AA-6029-4EA1-A20F-17FB6A3A90BE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Obsah s popisom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219456" y="367664"/>
            <a:ext cx="914400" cy="5943600"/>
          </a:xfrm>
        </p:spPr>
        <p:txBody>
          <a:bodyPr vert="vert270" anchor="b"/>
          <a:lstStyle>
            <a:lvl1pPr marL="0" marR="18288" algn="r">
              <a:spcBef>
                <a:spcPts val="0"/>
              </a:spcBef>
              <a:buNone/>
              <a:defRPr sz="2900" b="0" cap="all" baseline="0"/>
            </a:lvl1pPr>
          </a:lstStyle>
          <a:p>
            <a:r>
              <a:rPr kumimoji="0" lang="sk-SK" smtClean="0"/>
              <a:t>Kliknite sem a upravte štýl predlohy nadpisov.</a:t>
            </a:r>
            <a:endParaRPr kumimoji="0" lang="en-US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2"/>
          </p:nvPr>
        </p:nvSpPr>
        <p:spPr>
          <a:xfrm>
            <a:off x="1135856" y="367664"/>
            <a:ext cx="2438400" cy="5943600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sk-SK" smtClean="0"/>
              <a:t>Kliknite sem a upravte štýly predlohy textu.</a:t>
            </a:r>
          </a:p>
        </p:txBody>
      </p:sp>
      <p:sp>
        <p:nvSpPr>
          <p:cNvPr id="4" name="Zástupný symbol obsahu 3"/>
          <p:cNvSpPr>
            <a:spLocks noGrp="1"/>
          </p:cNvSpPr>
          <p:nvPr>
            <p:ph sz="half" idx="1"/>
          </p:nvPr>
        </p:nvSpPr>
        <p:spPr>
          <a:xfrm>
            <a:off x="3651250" y="320040"/>
            <a:ext cx="5276088" cy="5989320"/>
          </a:xfrm>
        </p:spPr>
        <p:txBody>
          <a:bodyPr/>
          <a:lstStyle>
            <a:lvl1pPr>
              <a:spcBef>
                <a:spcPts val="0"/>
              </a:spcBef>
              <a:defRPr sz="30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sk-SK" smtClean="0"/>
              <a:t>Kliknite sem a upravte štýly predlohy textu.</a:t>
            </a:r>
          </a:p>
          <a:p>
            <a:pPr lvl="1" eaLnBrk="1" latinLnBrk="0" hangingPunct="1"/>
            <a:r>
              <a:rPr lang="sk-SK" smtClean="0"/>
              <a:t>Druhá úroveň</a:t>
            </a:r>
          </a:p>
          <a:p>
            <a:pPr lvl="2" eaLnBrk="1" latinLnBrk="0" hangingPunct="1"/>
            <a:r>
              <a:rPr lang="sk-SK" smtClean="0"/>
              <a:t>Tretia úroveň</a:t>
            </a:r>
          </a:p>
          <a:p>
            <a:pPr lvl="3" eaLnBrk="1" latinLnBrk="0" hangingPunct="1"/>
            <a:r>
              <a:rPr lang="sk-SK" smtClean="0"/>
              <a:t>Štvrtá úroveň</a:t>
            </a:r>
          </a:p>
          <a:p>
            <a:pPr lvl="4" eaLnBrk="1" latinLnBrk="0" hangingPunct="1"/>
            <a:r>
              <a:rPr lang="sk-SK" smtClean="0"/>
              <a:t>Piata úroveň</a:t>
            </a:r>
            <a:endParaRPr kumimoji="0" lang="en-US"/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>
          <a:xfrm>
            <a:off x="6278976" y="6556248"/>
            <a:ext cx="2133600" cy="301752"/>
          </a:xfrm>
        </p:spPr>
        <p:txBody>
          <a:bodyPr/>
          <a:lstStyle>
            <a:lvl1pPr>
              <a:defRPr sz="900"/>
            </a:lvl1pPr>
          </a:lstStyle>
          <a:p>
            <a:fld id="{B0C9BF14-6E0B-4208-B4E0-D6AC318EFDF2}" type="datetimeFigureOut">
              <a:rPr lang="sk-SK" smtClean="0"/>
              <a:pPr/>
              <a:t>31. 5. 2013</a:t>
            </a:fld>
            <a:endParaRPr lang="sk-SK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>
          <a:xfrm>
            <a:off x="1135856" y="6556248"/>
            <a:ext cx="5143120" cy="301752"/>
          </a:xfrm>
        </p:spPr>
        <p:txBody>
          <a:bodyPr/>
          <a:lstStyle>
            <a:lvl1pPr>
              <a:defRPr sz="900"/>
            </a:lvl1pPr>
          </a:lstStyle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>
          <a:xfrm>
            <a:off x="8410576" y="6556248"/>
            <a:ext cx="502920" cy="301752"/>
          </a:xfrm>
        </p:spPr>
        <p:txBody>
          <a:bodyPr/>
          <a:lstStyle>
            <a:lvl1pPr>
              <a:defRPr sz="900"/>
            </a:lvl1pPr>
          </a:lstStyle>
          <a:p>
            <a:fld id="{37ED61AA-6029-4EA1-A20F-17FB6A3A90BE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ázok s popisom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219456" y="150896"/>
            <a:ext cx="914400" cy="6400800"/>
          </a:xfrm>
        </p:spPr>
        <p:txBody>
          <a:bodyPr vert="vert270" anchor="b"/>
          <a:lstStyle>
            <a:lvl1pPr marL="0" algn="l">
              <a:buNone/>
              <a:defRPr sz="3000" b="0" cap="all" baseline="0"/>
            </a:lvl1pPr>
          </a:lstStyle>
          <a:p>
            <a:r>
              <a:rPr kumimoji="0" lang="sk-SK" smtClean="0"/>
              <a:t>Kliknite sem a upravte štýl predlohy nadpisov.</a:t>
            </a:r>
            <a:endParaRPr kumimoji="0" lang="en-US"/>
          </a:p>
        </p:txBody>
      </p:sp>
      <p:sp>
        <p:nvSpPr>
          <p:cNvPr id="3" name="Zástupný symbol obrázka 2"/>
          <p:cNvSpPr>
            <a:spLocks noGrp="1"/>
          </p:cNvSpPr>
          <p:nvPr>
            <p:ph type="pic" idx="1"/>
          </p:nvPr>
        </p:nvSpPr>
        <p:spPr>
          <a:xfrm>
            <a:off x="1138237" y="373966"/>
            <a:ext cx="7333488" cy="5486400"/>
          </a:xfrm>
          <a:solidFill>
            <a:schemeClr val="bg2">
              <a:shade val="5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sk-SK" smtClean="0"/>
              <a:t>Ak chcete pridať obrázok, kliknite na ikonu</a:t>
            </a:r>
            <a:endParaRPr kumimoji="0" lang="en-US" dirty="0"/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1143000" y="5867400"/>
            <a:ext cx="7333488" cy="685800"/>
          </a:xfrm>
          <a:solidFill>
            <a:schemeClr val="accent1">
              <a:alpha val="15000"/>
            </a:schemeClr>
          </a:solidFill>
          <a:ln>
            <a:solidFill>
              <a:schemeClr val="accent1"/>
            </a:solidFill>
            <a:miter lim="800000"/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sk-SK" smtClean="0"/>
              <a:t>Kliknite sem a upravte štýly predlohy textu.</a:t>
            </a:r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>
          <a:xfrm>
            <a:off x="6108192" y="6556248"/>
            <a:ext cx="2103120" cy="301752"/>
          </a:xfrm>
        </p:spPr>
        <p:txBody>
          <a:bodyPr/>
          <a:lstStyle>
            <a:lvl1pPr>
              <a:defRPr sz="900"/>
            </a:lvl1pPr>
          </a:lstStyle>
          <a:p>
            <a:fld id="{B0C9BF14-6E0B-4208-B4E0-D6AC318EFDF2}" type="datetimeFigureOut">
              <a:rPr lang="sk-SK" smtClean="0"/>
              <a:pPr/>
              <a:t>31. 5. 2013</a:t>
            </a:fld>
            <a:endParaRPr lang="sk-SK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>
          <a:xfrm>
            <a:off x="1170432" y="6557169"/>
            <a:ext cx="4948072" cy="301752"/>
          </a:xfrm>
        </p:spPr>
        <p:txBody>
          <a:bodyPr/>
          <a:lstStyle>
            <a:lvl1pPr>
              <a:defRPr sz="900"/>
            </a:lvl1pPr>
          </a:lstStyle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>
          <a:xfrm>
            <a:off x="8217192" y="6556248"/>
            <a:ext cx="365760" cy="301752"/>
          </a:xfrm>
        </p:spPr>
        <p:txBody>
          <a:bodyPr/>
          <a:lstStyle>
            <a:lvl1pPr algn="ctr">
              <a:defRPr sz="900"/>
            </a:lvl1pPr>
          </a:lstStyle>
          <a:p>
            <a:fld id="{37ED61AA-6029-4EA1-A20F-17FB6A3A90BE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sk-SK" smtClean="0"/>
              <a:t>Kliknite sem a upravte štýl predlohy nadpisov.</a:t>
            </a:r>
            <a:endParaRPr kumimoji="0" lang="en-US"/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sk-SK" smtClean="0"/>
              <a:t>Kliknite sem a upravte štýly predlohy textu.</a:t>
            </a:r>
          </a:p>
          <a:p>
            <a:pPr lvl="1" eaLnBrk="1" latinLnBrk="0" hangingPunct="1"/>
            <a:r>
              <a:rPr lang="sk-SK" smtClean="0"/>
              <a:t>Druhá úroveň</a:t>
            </a:r>
          </a:p>
          <a:p>
            <a:pPr lvl="2" eaLnBrk="1" latinLnBrk="0" hangingPunct="1"/>
            <a:r>
              <a:rPr lang="sk-SK" smtClean="0"/>
              <a:t>Tretia úroveň</a:t>
            </a:r>
          </a:p>
          <a:p>
            <a:pPr lvl="3" eaLnBrk="1" latinLnBrk="0" hangingPunct="1"/>
            <a:r>
              <a:rPr lang="sk-SK" smtClean="0"/>
              <a:t>Štvrtá úroveň</a:t>
            </a:r>
          </a:p>
          <a:p>
            <a:pPr lvl="4" eaLnBrk="1" latinLnBrk="0" hangingPunct="1"/>
            <a:r>
              <a:rPr lang="sk-SK" smtClean="0"/>
              <a:t>Piata úroveň</a:t>
            </a:r>
            <a:endParaRPr kumimoji="0" lang="en-US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C9BF14-6E0B-4208-B4E0-D6AC318EFDF2}" type="datetimeFigureOut">
              <a:rPr lang="sk-SK" smtClean="0"/>
              <a:pPr/>
              <a:t>31. 5. 2013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ED61AA-6029-4EA1-A20F-17FB6A3A90BE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vislý nadpis 1"/>
          <p:cNvSpPr>
            <a:spLocks noGrp="1"/>
          </p:cNvSpPr>
          <p:nvPr>
            <p:ph type="title" orient="vert"/>
          </p:nvPr>
        </p:nvSpPr>
        <p:spPr>
          <a:xfrm>
            <a:off x="6781800" y="381000"/>
            <a:ext cx="1905000" cy="5486400"/>
          </a:xfrm>
        </p:spPr>
        <p:txBody>
          <a:bodyPr vert="eaVert"/>
          <a:lstStyle/>
          <a:p>
            <a:r>
              <a:rPr kumimoji="0" lang="sk-SK" smtClean="0"/>
              <a:t>Kliknite sem a upravte štýl predlohy nadpisov.</a:t>
            </a:r>
            <a:endParaRPr kumimoji="0" lang="en-US"/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>
          <a:xfrm>
            <a:off x="457200" y="381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sk-SK" smtClean="0"/>
              <a:t>Kliknite sem a upravte štýly predlohy textu.</a:t>
            </a:r>
          </a:p>
          <a:p>
            <a:pPr lvl="1" eaLnBrk="1" latinLnBrk="0" hangingPunct="1"/>
            <a:r>
              <a:rPr lang="sk-SK" smtClean="0"/>
              <a:t>Druhá úroveň</a:t>
            </a:r>
          </a:p>
          <a:p>
            <a:pPr lvl="2" eaLnBrk="1" latinLnBrk="0" hangingPunct="1"/>
            <a:r>
              <a:rPr lang="sk-SK" smtClean="0"/>
              <a:t>Tretia úroveň</a:t>
            </a:r>
          </a:p>
          <a:p>
            <a:pPr lvl="3" eaLnBrk="1" latinLnBrk="0" hangingPunct="1"/>
            <a:r>
              <a:rPr lang="sk-SK" smtClean="0"/>
              <a:t>Štvrtá úroveň</a:t>
            </a:r>
          </a:p>
          <a:p>
            <a:pPr lvl="4" eaLnBrk="1" latinLnBrk="0" hangingPunct="1"/>
            <a:r>
              <a:rPr lang="sk-SK" smtClean="0"/>
              <a:t>Piata úroveň</a:t>
            </a:r>
            <a:endParaRPr kumimoji="0" lang="en-US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C9BF14-6E0B-4208-B4E0-D6AC318EFDF2}" type="datetimeFigureOut">
              <a:rPr lang="sk-SK" smtClean="0"/>
              <a:pPr/>
              <a:t>31. 5. 2013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ED61AA-6029-4EA1-A20F-17FB6A3A90BE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ravouhlý trojuholník 10"/>
          <p:cNvSpPr/>
          <p:nvPr/>
        </p:nvSpPr>
        <p:spPr>
          <a:xfrm>
            <a:off x="7034" y="14068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8" name="Rovná spojnica 7"/>
          <p:cNvCxnSpPr/>
          <p:nvPr/>
        </p:nvCxnSpPr>
        <p:spPr>
          <a:xfrm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Rovná spojnica 8"/>
          <p:cNvCxnSpPr/>
          <p:nvPr/>
        </p:nvCxnSpPr>
        <p:spPr>
          <a:xfrm rot="10800000" flipV="1">
            <a:off x="6468794" y="4948410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Zástupný symbol nadpisu 2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sk-SK" smtClean="0"/>
              <a:t>Kliknite sem a upravte štýl predlohy nadpisov.</a:t>
            </a:r>
            <a:endParaRPr kumimoji="0" lang="en-US"/>
          </a:p>
        </p:txBody>
      </p:sp>
      <p:sp>
        <p:nvSpPr>
          <p:cNvPr id="13" name="Zástupný symbol textu 12"/>
          <p:cNvSpPr>
            <a:spLocks noGrp="1"/>
          </p:cNvSpPr>
          <p:nvPr>
            <p:ph type="body" idx="1"/>
          </p:nvPr>
        </p:nvSpPr>
        <p:spPr>
          <a:xfrm>
            <a:off x="457200" y="1882808"/>
            <a:ext cx="8229600" cy="4572000"/>
          </a:xfrm>
          <a:prstGeom prst="rect">
            <a:avLst/>
          </a:prstGeom>
        </p:spPr>
        <p:txBody>
          <a:bodyPr vert="horz" anchor="t">
            <a:normAutofit/>
          </a:bodyPr>
          <a:lstStyle/>
          <a:p>
            <a:pPr lvl="0" eaLnBrk="1" latinLnBrk="0" hangingPunct="1"/>
            <a:r>
              <a:rPr kumimoji="0" lang="sk-SK" smtClean="0"/>
              <a:t>Kliknite sem a upravte štýly predlohy textu.</a:t>
            </a:r>
          </a:p>
          <a:p>
            <a:pPr lvl="1" eaLnBrk="1" latinLnBrk="0" hangingPunct="1"/>
            <a:r>
              <a:rPr kumimoji="0" lang="sk-SK" smtClean="0"/>
              <a:t>Druhá úroveň</a:t>
            </a:r>
          </a:p>
          <a:p>
            <a:pPr lvl="2" eaLnBrk="1" latinLnBrk="0" hangingPunct="1"/>
            <a:r>
              <a:rPr kumimoji="0" lang="sk-SK" smtClean="0"/>
              <a:t>Tretia úroveň</a:t>
            </a:r>
          </a:p>
          <a:p>
            <a:pPr lvl="3" eaLnBrk="1" latinLnBrk="0" hangingPunct="1"/>
            <a:r>
              <a:rPr kumimoji="0" lang="sk-SK" smtClean="0"/>
              <a:t>Štvrtá úroveň</a:t>
            </a:r>
          </a:p>
          <a:p>
            <a:pPr lvl="4" eaLnBrk="1" latinLnBrk="0" hangingPunct="1"/>
            <a:r>
              <a:rPr kumimoji="0" lang="sk-SK" smtClean="0"/>
              <a:t>Piata úroveň</a:t>
            </a:r>
            <a:endParaRPr kumimoji="0" lang="en-US"/>
          </a:p>
        </p:txBody>
      </p:sp>
      <p:sp>
        <p:nvSpPr>
          <p:cNvPr id="14" name="Zástupný symbol dátumu 13"/>
          <p:cNvSpPr>
            <a:spLocks noGrp="1"/>
          </p:cNvSpPr>
          <p:nvPr>
            <p:ph type="dt" sz="half" idx="2"/>
          </p:nvPr>
        </p:nvSpPr>
        <p:spPr>
          <a:xfrm>
            <a:off x="4791456" y="6480969"/>
            <a:ext cx="2133600" cy="301752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 b="0">
                <a:solidFill>
                  <a:schemeClr val="tx1"/>
                </a:solidFill>
              </a:defRPr>
            </a:lvl1pPr>
          </a:lstStyle>
          <a:p>
            <a:fld id="{B0C9BF14-6E0B-4208-B4E0-D6AC318EFDF2}" type="datetimeFigureOut">
              <a:rPr lang="sk-SK" smtClean="0"/>
              <a:pPr/>
              <a:t>31. 5. 2013</a:t>
            </a:fld>
            <a:endParaRPr lang="sk-SK"/>
          </a:p>
        </p:txBody>
      </p:sp>
      <p:sp>
        <p:nvSpPr>
          <p:cNvPr id="3" name="Zástupný symbol päty 2"/>
          <p:cNvSpPr>
            <a:spLocks noGrp="1"/>
          </p:cNvSpPr>
          <p:nvPr>
            <p:ph type="ftr" sz="quarter" idx="3"/>
          </p:nvPr>
        </p:nvSpPr>
        <p:spPr>
          <a:xfrm>
            <a:off x="457200" y="6481890"/>
            <a:ext cx="4260056" cy="300831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</a:lstStyle>
          <a:p>
            <a:endParaRPr lang="sk-SK"/>
          </a:p>
        </p:txBody>
      </p:sp>
      <p:sp>
        <p:nvSpPr>
          <p:cNvPr id="23" name="Zástupný symbol čísla snímky 22"/>
          <p:cNvSpPr>
            <a:spLocks noGrp="1"/>
          </p:cNvSpPr>
          <p:nvPr>
            <p:ph type="sldNum" sz="quarter" idx="4"/>
          </p:nvPr>
        </p:nvSpPr>
        <p:spPr>
          <a:xfrm>
            <a:off x="7589520" y="6480969"/>
            <a:ext cx="502920" cy="301752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fld id="{37ED61AA-6029-4EA1-A20F-17FB6A3A90BE}" type="slidenum">
              <a:rPr lang="sk-SK" smtClean="0"/>
              <a:pPr/>
              <a:t>‹#›</a:t>
            </a:fld>
            <a:endParaRPr lang="sk-SK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marL="484632" algn="l" rtl="0" eaLnBrk="1" latinLnBrk="0" hangingPunct="1">
        <a:spcBef>
          <a:spcPct val="0"/>
        </a:spcBef>
        <a:buNone/>
        <a:defRPr kumimoji="0" sz="4200" kern="1200">
          <a:ln w="6350">
            <a:solidFill>
              <a:schemeClr val="accent1">
                <a:shade val="43000"/>
              </a:schemeClr>
            </a:solidFill>
          </a:ln>
          <a:solidFill>
            <a:schemeClr val="accent1">
              <a:tint val="83000"/>
              <a:satMod val="150000"/>
            </a:schemeClr>
          </a:solidFill>
          <a:effectLst>
            <a:outerShdw blurRad="26000" dist="26000" dir="145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448056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822960" indent="-285750" algn="l" rtl="0" eaLnBrk="1" latinLnBrk="0" hangingPunct="1">
        <a:spcBef>
          <a:spcPct val="20000"/>
        </a:spcBef>
        <a:buClr>
          <a:schemeClr val="accent1"/>
        </a:buClr>
        <a:buSzPct val="95000"/>
        <a:buFont typeface="Verdana"/>
        <a:buChar char="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106424" indent="-228600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10312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6002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084832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146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5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k-SK" b="1" dirty="0" smtClean="0">
                <a:solidFill>
                  <a:schemeClr val="accent2"/>
                </a:solidFill>
              </a:rPr>
              <a:t>Metódy používané na vyučovaní</a:t>
            </a:r>
            <a:endParaRPr lang="sk-SK" b="1" dirty="0">
              <a:solidFill>
                <a:schemeClr val="accent2"/>
              </a:solidFill>
            </a:endParaRP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611560" y="2636912"/>
            <a:ext cx="8062912" cy="1752600"/>
          </a:xfrm>
        </p:spPr>
        <p:txBody>
          <a:bodyPr>
            <a:normAutofit/>
          </a:bodyPr>
          <a:lstStyle/>
          <a:p>
            <a:r>
              <a:rPr lang="sk-SK" b="1" dirty="0" smtClean="0"/>
              <a:t>JOB SHADOWING </a:t>
            </a:r>
          </a:p>
          <a:p>
            <a:r>
              <a:rPr lang="sk-SK" b="1" dirty="0" err="1" smtClean="0"/>
              <a:t>Wola</a:t>
            </a:r>
            <a:endParaRPr lang="sk-SK" b="1" dirty="0" smtClean="0"/>
          </a:p>
          <a:p>
            <a:r>
              <a:rPr lang="sk-SK" b="1" dirty="0" smtClean="0"/>
              <a:t>20.5.2013 – 25.5.2013</a:t>
            </a:r>
            <a:endParaRPr lang="sk-SK" b="1" dirty="0"/>
          </a:p>
        </p:txBody>
      </p:sp>
      <p:pic>
        <p:nvPicPr>
          <p:cNvPr id="4" name="Obrázok 3" descr="C:\Documents and Settings\str\Local Settings\Temp\Dočasný adresár 4 pre logo.zip\Loga_na_stiahnutie\EU_flag_LLP_SK-01.pn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5157192"/>
            <a:ext cx="4104456" cy="12241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b="1" dirty="0" smtClean="0">
                <a:solidFill>
                  <a:schemeClr val="accent2"/>
                </a:solidFill>
              </a:rPr>
              <a:t>I. Práca s IKT</a:t>
            </a:r>
            <a:endParaRPr lang="sk-SK" b="1" dirty="0">
              <a:solidFill>
                <a:schemeClr val="accent2"/>
              </a:solidFill>
            </a:endParaRPr>
          </a:p>
        </p:txBody>
      </p:sp>
      <p:sp>
        <p:nvSpPr>
          <p:cNvPr id="5" name="Zástupný symbol obsahu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dirty="0" smtClean="0"/>
              <a:t>Používanie interaktívnej tabule na hodinách (lekciách)</a:t>
            </a:r>
          </a:p>
          <a:p>
            <a:r>
              <a:rPr lang="sk-SK" dirty="0" smtClean="0"/>
              <a:t>Využívanie počítačov na hodinách,</a:t>
            </a:r>
          </a:p>
          <a:p>
            <a:r>
              <a:rPr lang="sk-SK" dirty="0" smtClean="0"/>
              <a:t>Spracovanie prezentácií</a:t>
            </a:r>
            <a:endParaRPr lang="sk-SK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ok 3" descr="IMG_310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39552" y="692696"/>
            <a:ext cx="4032448" cy="3024336"/>
          </a:xfrm>
          <a:prstGeom prst="rect">
            <a:avLst/>
          </a:prstGeom>
        </p:spPr>
      </p:pic>
      <p:pic>
        <p:nvPicPr>
          <p:cNvPr id="5" name="Obrázok 4" descr="IMG_348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932040" y="764704"/>
            <a:ext cx="3744416" cy="2808312"/>
          </a:xfrm>
          <a:prstGeom prst="rect">
            <a:avLst/>
          </a:prstGeom>
        </p:spPr>
      </p:pic>
      <p:sp>
        <p:nvSpPr>
          <p:cNvPr id="9" name="BlokTextu 8"/>
          <p:cNvSpPr txBox="1"/>
          <p:nvPr/>
        </p:nvSpPr>
        <p:spPr>
          <a:xfrm>
            <a:off x="4860032" y="4005064"/>
            <a:ext cx="381642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3200" dirty="0" smtClean="0"/>
              <a:t>Pani z knižnice mala pripravenú hodinu o legendách regiónu</a:t>
            </a:r>
            <a:endParaRPr lang="sk-SK" sz="3200" dirty="0"/>
          </a:p>
        </p:txBody>
      </p:sp>
      <p:sp>
        <p:nvSpPr>
          <p:cNvPr id="10" name="BlokTextu 9"/>
          <p:cNvSpPr txBox="1"/>
          <p:nvPr/>
        </p:nvSpPr>
        <p:spPr>
          <a:xfrm>
            <a:off x="611560" y="4149080"/>
            <a:ext cx="403244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3200" dirty="0" smtClean="0"/>
              <a:t>Hodina náboženstva</a:t>
            </a:r>
            <a:endParaRPr lang="sk-SK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ok 3" descr="IMG_357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004048" y="476672"/>
            <a:ext cx="3888432" cy="5184576"/>
          </a:xfrm>
          <a:prstGeom prst="rect">
            <a:avLst/>
          </a:prstGeom>
        </p:spPr>
      </p:pic>
      <p:pic>
        <p:nvPicPr>
          <p:cNvPr id="5" name="Obrázok 4" descr="IMG_3525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95536" y="476672"/>
            <a:ext cx="4320480" cy="3240360"/>
          </a:xfrm>
          <a:prstGeom prst="rect">
            <a:avLst/>
          </a:prstGeom>
        </p:spPr>
      </p:pic>
      <p:sp>
        <p:nvSpPr>
          <p:cNvPr id="6" name="BlokTextu 5"/>
          <p:cNvSpPr txBox="1"/>
          <p:nvPr/>
        </p:nvSpPr>
        <p:spPr>
          <a:xfrm>
            <a:off x="539552" y="4077072"/>
            <a:ext cx="40324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3200" dirty="0" smtClean="0"/>
              <a:t>Hodina geografie</a:t>
            </a:r>
            <a:endParaRPr lang="sk-SK" sz="3200" dirty="0"/>
          </a:p>
        </p:txBody>
      </p:sp>
      <p:sp>
        <p:nvSpPr>
          <p:cNvPr id="7" name="BlokTextu 6"/>
          <p:cNvSpPr txBox="1"/>
          <p:nvPr/>
        </p:nvSpPr>
        <p:spPr>
          <a:xfrm>
            <a:off x="5508104" y="5661248"/>
            <a:ext cx="210891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sz="3200" dirty="0" smtClean="0"/>
              <a:t>Informatika</a:t>
            </a:r>
            <a:endParaRPr lang="sk-SK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67544" y="2276872"/>
            <a:ext cx="8229600" cy="2016224"/>
          </a:xfrm>
        </p:spPr>
        <p:txBody>
          <a:bodyPr>
            <a:noAutofit/>
          </a:bodyPr>
          <a:lstStyle/>
          <a:p>
            <a:pPr algn="ctr"/>
            <a:r>
              <a:rPr lang="sk-SK" sz="5400" b="1" dirty="0" smtClean="0">
                <a:solidFill>
                  <a:schemeClr val="accent2"/>
                </a:solidFill>
              </a:rPr>
              <a:t>II. Exkurzia s interaktívnymi prvkami</a:t>
            </a:r>
            <a:endParaRPr lang="sk-SK" sz="5400" b="1" dirty="0">
              <a:solidFill>
                <a:schemeClr val="accent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 idx="4294967295"/>
          </p:nvPr>
        </p:nvSpPr>
        <p:spPr>
          <a:xfrm>
            <a:off x="827584" y="260648"/>
            <a:ext cx="6753225" cy="922337"/>
          </a:xfrm>
        </p:spPr>
        <p:txBody>
          <a:bodyPr>
            <a:normAutofit/>
          </a:bodyPr>
          <a:lstStyle/>
          <a:p>
            <a:r>
              <a:rPr lang="sk-SK" sz="3200" b="1" dirty="0" smtClean="0">
                <a:solidFill>
                  <a:schemeClr val="accent2"/>
                </a:solidFill>
              </a:rPr>
              <a:t>Pekáreň</a:t>
            </a:r>
            <a:endParaRPr lang="sk-SK" sz="3200" b="1" dirty="0">
              <a:solidFill>
                <a:schemeClr val="accent2"/>
              </a:solidFill>
            </a:endParaRPr>
          </a:p>
        </p:txBody>
      </p:sp>
      <p:pic>
        <p:nvPicPr>
          <p:cNvPr id="6" name="Obrázok 5" descr="IMG_320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39552" y="1412775"/>
            <a:ext cx="3600400" cy="4800534"/>
          </a:xfrm>
          <a:prstGeom prst="rect">
            <a:avLst/>
          </a:prstGeom>
        </p:spPr>
      </p:pic>
      <p:pic>
        <p:nvPicPr>
          <p:cNvPr id="7" name="Obrázok 6" descr="IMG_3219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716016" y="476672"/>
            <a:ext cx="3816424" cy="2862318"/>
          </a:xfrm>
          <a:prstGeom prst="rect">
            <a:avLst/>
          </a:prstGeom>
        </p:spPr>
      </p:pic>
      <p:pic>
        <p:nvPicPr>
          <p:cNvPr id="8" name="Obrázok 7" descr="IMG_3221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788024" y="3645024"/>
            <a:ext cx="3816424" cy="286231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8229600" cy="1143000"/>
          </a:xfrm>
        </p:spPr>
        <p:txBody>
          <a:bodyPr/>
          <a:lstStyle/>
          <a:p>
            <a:r>
              <a:rPr lang="sk-SK" b="1" dirty="0" err="1" smtClean="0">
                <a:solidFill>
                  <a:schemeClr val="accent2"/>
                </a:solidFill>
              </a:rPr>
              <a:t>Vartovňa</a:t>
            </a:r>
            <a:endParaRPr lang="sk-SK" b="1" dirty="0">
              <a:solidFill>
                <a:schemeClr val="accent2"/>
              </a:solidFill>
            </a:endParaRPr>
          </a:p>
        </p:txBody>
      </p:sp>
      <p:pic>
        <p:nvPicPr>
          <p:cNvPr id="4" name="Obrázok 3" descr="warownia (19)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211960" y="548680"/>
            <a:ext cx="4680520" cy="3510390"/>
          </a:xfrm>
          <a:prstGeom prst="rect">
            <a:avLst/>
          </a:prstGeom>
        </p:spPr>
      </p:pic>
      <p:pic>
        <p:nvPicPr>
          <p:cNvPr id="5" name="Obrázok 4" descr="warownia (32)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23528" y="1052736"/>
            <a:ext cx="3624403" cy="2718302"/>
          </a:xfrm>
          <a:prstGeom prst="rect">
            <a:avLst/>
          </a:prstGeom>
        </p:spPr>
      </p:pic>
      <p:pic>
        <p:nvPicPr>
          <p:cNvPr id="6" name="Obrázok 5" descr="warownia (43)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23528" y="3933056"/>
            <a:ext cx="3552395" cy="2664296"/>
          </a:xfrm>
          <a:prstGeom prst="rect">
            <a:avLst/>
          </a:prstGeom>
        </p:spPr>
      </p:pic>
      <p:sp>
        <p:nvSpPr>
          <p:cNvPr id="7" name="BlokTextu 6"/>
          <p:cNvSpPr txBox="1"/>
          <p:nvPr/>
        </p:nvSpPr>
        <p:spPr>
          <a:xfrm>
            <a:off x="4499992" y="4149080"/>
            <a:ext cx="367240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3600" dirty="0" smtClean="0"/>
              <a:t>Je lepšie jeden krát zažiť, ako 100 krát počuť.....</a:t>
            </a:r>
            <a:endParaRPr lang="sk-SK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lokTextu 1"/>
          <p:cNvSpPr txBox="1"/>
          <p:nvPr/>
        </p:nvSpPr>
        <p:spPr>
          <a:xfrm>
            <a:off x="611560" y="1988840"/>
            <a:ext cx="806489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k-SK" sz="4200" b="1" dirty="0" smtClean="0">
                <a:solidFill>
                  <a:schemeClr val="accent2"/>
                </a:solidFill>
              </a:rPr>
              <a:t>III. Spolupráca s inými inštitúciami</a:t>
            </a:r>
            <a:endParaRPr lang="sk-SK" sz="4200" b="1" dirty="0">
              <a:solidFill>
                <a:schemeClr val="accent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b="1" dirty="0" smtClean="0">
                <a:solidFill>
                  <a:schemeClr val="accent2"/>
                </a:solidFill>
              </a:rPr>
              <a:t>Spolupráca s knižnicou</a:t>
            </a:r>
            <a:endParaRPr lang="sk-SK" b="1" dirty="0">
              <a:solidFill>
                <a:schemeClr val="accent2"/>
              </a:solidFill>
            </a:endParaRPr>
          </a:p>
        </p:txBody>
      </p:sp>
      <p:pic>
        <p:nvPicPr>
          <p:cNvPr id="4" name="Obrázok 3" descr="IMG_348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99592" y="4077072"/>
            <a:ext cx="3456384" cy="2592288"/>
          </a:xfrm>
          <a:prstGeom prst="rect">
            <a:avLst/>
          </a:prstGeom>
        </p:spPr>
      </p:pic>
      <p:pic>
        <p:nvPicPr>
          <p:cNvPr id="5" name="Obrázok 4" descr="IMG_349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644008" y="1340768"/>
            <a:ext cx="4248472" cy="3186354"/>
          </a:xfrm>
          <a:prstGeom prst="rect">
            <a:avLst/>
          </a:prstGeom>
        </p:spPr>
      </p:pic>
      <p:pic>
        <p:nvPicPr>
          <p:cNvPr id="6" name="Obrázok 5" descr="IMG_3490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39552" y="1412776"/>
            <a:ext cx="3419872" cy="256490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908720"/>
            <a:ext cx="8229600" cy="4032448"/>
          </a:xfrm>
        </p:spPr>
        <p:txBody>
          <a:bodyPr>
            <a:normAutofit/>
          </a:bodyPr>
          <a:lstStyle/>
          <a:p>
            <a:pPr algn="ctr"/>
            <a:r>
              <a:rPr lang="sk-SK" b="1" dirty="0" smtClean="0">
                <a:solidFill>
                  <a:schemeClr val="accent2"/>
                </a:solidFill>
              </a:rPr>
              <a:t>Spolupráca škôl</a:t>
            </a:r>
            <a:br>
              <a:rPr lang="sk-SK" b="1" dirty="0" smtClean="0">
                <a:solidFill>
                  <a:schemeClr val="accent2"/>
                </a:solidFill>
              </a:rPr>
            </a:br>
            <a:r>
              <a:rPr lang="sk-SK" b="1" dirty="0" smtClean="0">
                <a:solidFill>
                  <a:schemeClr val="accent2"/>
                </a:solidFill>
              </a:rPr>
              <a:t>(spoločná hodina detí základnej školy a učňov učilišťa)</a:t>
            </a:r>
            <a:endParaRPr lang="sk-SK" b="1" dirty="0">
              <a:solidFill>
                <a:schemeClr val="accent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ok 2" descr="zajecia kulinarne_podsumowanie (8)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1519" y="332656"/>
            <a:ext cx="4224469" cy="3168352"/>
          </a:xfrm>
          <a:prstGeom prst="rect">
            <a:avLst/>
          </a:prstGeom>
        </p:spPr>
      </p:pic>
      <p:pic>
        <p:nvPicPr>
          <p:cNvPr id="4" name="Obrázok 3" descr="zajecia kulinarne_podsumowanie (18)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860032" y="404664"/>
            <a:ext cx="4128459" cy="3096344"/>
          </a:xfrm>
          <a:prstGeom prst="rect">
            <a:avLst/>
          </a:prstGeom>
        </p:spPr>
      </p:pic>
      <p:sp>
        <p:nvSpPr>
          <p:cNvPr id="8" name="BlokTextu 7"/>
          <p:cNvSpPr txBox="1"/>
          <p:nvPr/>
        </p:nvSpPr>
        <p:spPr>
          <a:xfrm>
            <a:off x="539552" y="3933056"/>
            <a:ext cx="784887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3600" dirty="0" smtClean="0"/>
              <a:t>Spoločne pracujú mladšie aj staršie deti.</a:t>
            </a:r>
          </a:p>
          <a:p>
            <a:r>
              <a:rPr lang="sk-SK" sz="3600" dirty="0" smtClean="0"/>
              <a:t>Technické vybavenie patrí učilišťu, ktoré sídli v tej istej budove.</a:t>
            </a:r>
            <a:endParaRPr lang="sk-SK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ok 2" descr="zajecia kulinarne_podsumowanie (39)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79512" y="332656"/>
            <a:ext cx="4320480" cy="3240360"/>
          </a:xfrm>
          <a:prstGeom prst="rect">
            <a:avLst/>
          </a:prstGeom>
        </p:spPr>
      </p:pic>
      <p:pic>
        <p:nvPicPr>
          <p:cNvPr id="4" name="Obrázok 3" descr="zajecia kulinarne_podsumowanie (15)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716015" y="404664"/>
            <a:ext cx="4224469" cy="3168352"/>
          </a:xfrm>
          <a:prstGeom prst="rect">
            <a:avLst/>
          </a:prstGeom>
        </p:spPr>
      </p:pic>
      <p:sp>
        <p:nvSpPr>
          <p:cNvPr id="5" name="BlokTextu 4"/>
          <p:cNvSpPr txBox="1"/>
          <p:nvPr/>
        </p:nvSpPr>
        <p:spPr>
          <a:xfrm>
            <a:off x="611560" y="4149080"/>
            <a:ext cx="806489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3600" dirty="0" smtClean="0"/>
              <a:t>Pre deti základnej školy je táto hodina prípravou na budúce povolanie (štúdium)</a:t>
            </a:r>
            <a:endParaRPr lang="sk-SK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k-SK" b="1" dirty="0" smtClean="0">
                <a:solidFill>
                  <a:schemeClr val="accent2"/>
                </a:solidFill>
              </a:rPr>
              <a:t>IV. Špecifiká vyučovania v Poľsku</a:t>
            </a:r>
            <a:endParaRPr lang="sk-SK" b="1" dirty="0">
              <a:solidFill>
                <a:schemeClr val="accent2"/>
              </a:solidFill>
            </a:endParaRPr>
          </a:p>
        </p:txBody>
      </p:sp>
      <p:sp>
        <p:nvSpPr>
          <p:cNvPr id="3" name="Obdĺžnik 2"/>
          <p:cNvSpPr/>
          <p:nvPr/>
        </p:nvSpPr>
        <p:spPr>
          <a:xfrm>
            <a:off x="251520" y="1964353"/>
            <a:ext cx="8640960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§"/>
            </a:pPr>
            <a:r>
              <a:rPr lang="sk-SK" sz="2400" dirty="0"/>
              <a:t> </a:t>
            </a:r>
            <a:r>
              <a:rPr lang="sk-SK" sz="2400" dirty="0" smtClean="0"/>
              <a:t>Regionálna kultúra je obsiahnutá vo všetkých   </a:t>
            </a:r>
          </a:p>
          <a:p>
            <a:r>
              <a:rPr lang="sk-SK" sz="2400" dirty="0" smtClean="0"/>
              <a:t>   ročníkoch</a:t>
            </a:r>
          </a:p>
          <a:p>
            <a:pPr>
              <a:buFont typeface="Wingdings" pitchFamily="2" charset="2"/>
              <a:buChar char="§"/>
            </a:pPr>
            <a:r>
              <a:rPr lang="sk-SK" sz="2400" dirty="0" smtClean="0"/>
              <a:t> V štátnom vzdelávacom programe sú určené témy,  </a:t>
            </a:r>
          </a:p>
          <a:p>
            <a:r>
              <a:rPr lang="sk-SK" sz="2400" dirty="0" smtClean="0"/>
              <a:t>   ktoré majú byť obsiahnuté v daných ročníkoch</a:t>
            </a:r>
          </a:p>
          <a:p>
            <a:pPr>
              <a:buFont typeface="Wingdings" pitchFamily="2" charset="2"/>
              <a:buChar char="§"/>
            </a:pPr>
            <a:r>
              <a:rPr lang="sk-SK" sz="2400" dirty="0" smtClean="0"/>
              <a:t> Konkrétne témy si môže upraviť vyučujúci</a:t>
            </a:r>
          </a:p>
          <a:p>
            <a:pPr>
              <a:buFont typeface="Wingdings" pitchFamily="2" charset="2"/>
              <a:buChar char="§"/>
            </a:pPr>
            <a:r>
              <a:rPr lang="sk-SK" sz="2400" dirty="0" smtClean="0"/>
              <a:t> Na hodinách sa využívajú knihy a učebnice, ktoré si   </a:t>
            </a:r>
          </a:p>
          <a:p>
            <a:r>
              <a:rPr lang="sk-SK" sz="2400" dirty="0" smtClean="0"/>
              <a:t>   učiteľ sám zabezpečí. </a:t>
            </a:r>
          </a:p>
          <a:p>
            <a:pPr>
              <a:buFont typeface="Wingdings" pitchFamily="2" charset="2"/>
              <a:buChar char="§"/>
            </a:pPr>
            <a:r>
              <a:rPr lang="sk-SK" sz="2400" dirty="0"/>
              <a:t> </a:t>
            </a:r>
            <a:r>
              <a:rPr lang="sk-SK" sz="2400" dirty="0" smtClean="0"/>
              <a:t>Na hodinách sa často používa </a:t>
            </a:r>
            <a:r>
              <a:rPr lang="sk-SK" sz="2400" b="1" dirty="0" smtClean="0">
                <a:solidFill>
                  <a:schemeClr val="accent2"/>
                </a:solidFill>
              </a:rPr>
              <a:t>nárečie (</a:t>
            </a:r>
            <a:r>
              <a:rPr lang="sk-SK" sz="2400" b="1" dirty="0" err="1" smtClean="0">
                <a:solidFill>
                  <a:schemeClr val="accent2"/>
                </a:solidFill>
              </a:rPr>
              <a:t>gvara</a:t>
            </a:r>
            <a:r>
              <a:rPr lang="sk-SK" sz="2400" b="1" dirty="0" smtClean="0">
                <a:solidFill>
                  <a:schemeClr val="accent2"/>
                </a:solidFill>
              </a:rPr>
              <a:t>) </a:t>
            </a:r>
            <a:r>
              <a:rPr lang="sk-SK" sz="2400" b="1" dirty="0" err="1" smtClean="0">
                <a:solidFill>
                  <a:schemeClr val="accent2"/>
                </a:solidFill>
              </a:rPr>
              <a:t>slonska</a:t>
            </a:r>
            <a:r>
              <a:rPr lang="sk-SK" sz="2400" b="1" dirty="0" smtClean="0">
                <a:solidFill>
                  <a:schemeClr val="accent2"/>
                </a:solidFill>
              </a:rPr>
              <a:t>.    </a:t>
            </a:r>
          </a:p>
          <a:p>
            <a:r>
              <a:rPr lang="sk-SK" sz="2400" b="1" dirty="0" smtClean="0">
                <a:solidFill>
                  <a:schemeClr val="accent2"/>
                </a:solidFill>
              </a:rPr>
              <a:t>   </a:t>
            </a:r>
            <a:r>
              <a:rPr lang="sk-SK" sz="2400" dirty="0" smtClean="0"/>
              <a:t>V tomto nárečí sa učia väčšinu základných pojmov</a:t>
            </a:r>
          </a:p>
          <a:p>
            <a:pPr>
              <a:buFont typeface="Wingdings" pitchFamily="2" charset="2"/>
              <a:buChar char="§"/>
            </a:pPr>
            <a:r>
              <a:rPr lang="sk-SK" sz="2400" dirty="0" smtClean="0"/>
              <a:t> V piatom ročníku môžu deti na hodine literatúry písať </a:t>
            </a:r>
            <a:endParaRPr lang="sk-SK" sz="2400" dirty="0"/>
          </a:p>
          <a:p>
            <a:r>
              <a:rPr lang="sk-SK" sz="2400" dirty="0"/>
              <a:t> </a:t>
            </a:r>
            <a:r>
              <a:rPr lang="sk-SK" sz="2400" dirty="0" smtClean="0"/>
              <a:t>  literárne práce aj v tomto nárečí</a:t>
            </a:r>
          </a:p>
          <a:p>
            <a:pPr>
              <a:buFontTx/>
              <a:buChar char="-"/>
            </a:pPr>
            <a:endParaRPr lang="sk-SK" sz="2400" dirty="0" smtClean="0"/>
          </a:p>
          <a:p>
            <a:endParaRPr lang="sk-SK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467544" y="692696"/>
            <a:ext cx="8229600" cy="4572000"/>
          </a:xfrm>
        </p:spPr>
        <p:txBody>
          <a:bodyPr/>
          <a:lstStyle/>
          <a:p>
            <a:r>
              <a:rPr lang="sk-SK" dirty="0" smtClean="0"/>
              <a:t>Ďakujeme učiteľom a deťom zo </a:t>
            </a:r>
            <a:br>
              <a:rPr lang="sk-SK" dirty="0" smtClean="0"/>
            </a:br>
            <a:r>
              <a:rPr lang="pl-PL" dirty="0" smtClean="0"/>
              <a:t>Szkoły Podstawowej nr 1 im. Bronisława Malinowskiego w Woli za možnosť zúčastniť sa job shadowingu </a:t>
            </a:r>
            <a:endParaRPr lang="sk-SK" dirty="0" smtClean="0"/>
          </a:p>
          <a:p>
            <a:endParaRPr lang="sk-SK" dirty="0"/>
          </a:p>
        </p:txBody>
      </p:sp>
      <p:pic>
        <p:nvPicPr>
          <p:cNvPr id="1026" name="Picture 2" descr="http://www.beruska8.cz/smajlici/smajlici2/122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83768" y="3068960"/>
            <a:ext cx="3555950" cy="288032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Nadšenie">
  <a:themeElements>
    <a:clrScheme name="Nadšenie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Nadšenie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Nadšenie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8000"/>
                <a:satMod val="230000"/>
              </a:schemeClr>
            </a:gs>
            <a:gs pos="60000">
              <a:schemeClr val="phClr">
                <a:shade val="92000"/>
                <a:satMod val="230000"/>
              </a:schemeClr>
            </a:gs>
            <a:gs pos="100000">
              <a:schemeClr val="phClr">
                <a:tint val="85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200"/>
                <a:satMod val="150000"/>
              </a:schemeClr>
              <a:schemeClr val="phClr">
                <a:tint val="90000"/>
                <a:satMod val="150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Verve</Template>
  <TotalTime>125</TotalTime>
  <Words>205</Words>
  <Application>Microsoft Office PowerPoint</Application>
  <PresentationFormat>Pokaz na ekranie (4:3)</PresentationFormat>
  <Paragraphs>35</Paragraphs>
  <Slides>14</Slides>
  <Notes>0</Notes>
  <HiddenSlides>0</HiddenSlides>
  <MMClips>0</MMClips>
  <ScaleCrop>false</ScaleCrop>
  <HeadingPairs>
    <vt:vector size="4" baseType="variant">
      <vt:variant>
        <vt:lpstr>Motyw</vt:lpstr>
      </vt:variant>
      <vt:variant>
        <vt:i4>1</vt:i4>
      </vt:variant>
      <vt:variant>
        <vt:lpstr>Tytuły slajdów</vt:lpstr>
      </vt:variant>
      <vt:variant>
        <vt:i4>14</vt:i4>
      </vt:variant>
    </vt:vector>
  </HeadingPairs>
  <TitlesOfParts>
    <vt:vector size="15" baseType="lpstr">
      <vt:lpstr>Nadšenie</vt:lpstr>
      <vt:lpstr>Metódy používané na vyučovaní</vt:lpstr>
      <vt:lpstr>I. Práca s IKT</vt:lpstr>
      <vt:lpstr>Slajd 3</vt:lpstr>
      <vt:lpstr>Slajd 4</vt:lpstr>
      <vt:lpstr>II. Exkurzia s interaktívnymi prvkami</vt:lpstr>
      <vt:lpstr>Pekáreň</vt:lpstr>
      <vt:lpstr>Vartovňa</vt:lpstr>
      <vt:lpstr>Slajd 8</vt:lpstr>
      <vt:lpstr>Spolupráca s knižnicou</vt:lpstr>
      <vt:lpstr>Spolupráca škôl (spoločná hodina detí základnej školy a učňov učilišťa)</vt:lpstr>
      <vt:lpstr>Slajd 11</vt:lpstr>
      <vt:lpstr>Slajd 12</vt:lpstr>
      <vt:lpstr>IV. Špecifiká vyučovania v Poľsku</vt:lpstr>
      <vt:lpstr>Slajd 14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Práca s IKT</dc:title>
  <dc:creator>pc7</dc:creator>
  <cp:lastModifiedBy>Blondas</cp:lastModifiedBy>
  <cp:revision>13</cp:revision>
  <dcterms:created xsi:type="dcterms:W3CDTF">2013-05-23T18:56:35Z</dcterms:created>
  <dcterms:modified xsi:type="dcterms:W3CDTF">2013-05-31T20:28:51Z</dcterms:modified>
</cp:coreProperties>
</file>